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4.8530547920328004</c:v>
                </c:pt>
                <c:pt idx="1">
                  <c:v>4.8994457327176004</c:v>
                </c:pt>
                <c:pt idx="2">
                  <c:v>4.6655741414363003</c:v>
                </c:pt>
                <c:pt idx="3">
                  <c:v>3.9436879740164001</c:v>
                </c:pt>
                <c:pt idx="4">
                  <c:v>2.6775271322748999</c:v>
                </c:pt>
                <c:pt idx="5">
                  <c:v>1.1153099658242001</c:v>
                </c:pt>
                <c:pt idx="6">
                  <c:v>1.9207181602059</c:v>
                </c:pt>
                <c:pt idx="7">
                  <c:v>11.477666492619001</c:v>
                </c:pt>
                <c:pt idx="8">
                  <c:v>8.5611833258627996</c:v>
                </c:pt>
                <c:pt idx="9">
                  <c:v>8.1929904415111992</c:v>
                </c:pt>
                <c:pt idx="10">
                  <c:v>1.5352659264515001</c:v>
                </c:pt>
                <c:pt idx="11">
                  <c:v>2.3470408319949998</c:v>
                </c:pt>
                <c:pt idx="12">
                  <c:v>2.3492520244222002</c:v>
                </c:pt>
                <c:pt idx="13">
                  <c:v>1.8953545487021</c:v>
                </c:pt>
                <c:pt idx="14">
                  <c:v>2.6278066600168</c:v>
                </c:pt>
                <c:pt idx="15">
                  <c:v>1.9858867370264</c:v>
                </c:pt>
                <c:pt idx="16">
                  <c:v>1.8923948637659</c:v>
                </c:pt>
                <c:pt idx="17">
                  <c:v>2.3858372496504998</c:v>
                </c:pt>
                <c:pt idx="18">
                  <c:v>2.2769296398619998</c:v>
                </c:pt>
                <c:pt idx="19">
                  <c:v>2.0746453875123998</c:v>
                </c:pt>
                <c:pt idx="20">
                  <c:v>3.2780147673643998</c:v>
                </c:pt>
                <c:pt idx="21">
                  <c:v>1.5933321552688999</c:v>
                </c:pt>
                <c:pt idx="22">
                  <c:v>1.16933151392</c:v>
                </c:pt>
                <c:pt idx="23">
                  <c:v>1.1042902890743</c:v>
                </c:pt>
                <c:pt idx="24">
                  <c:v>2.2692096140808999</c:v>
                </c:pt>
                <c:pt idx="25">
                  <c:v>2.5287658815445</c:v>
                </c:pt>
                <c:pt idx="26">
                  <c:v>1.2046955923642999</c:v>
                </c:pt>
                <c:pt idx="27">
                  <c:v>1.9938207592555</c:v>
                </c:pt>
                <c:pt idx="28">
                  <c:v>1.4128154460858</c:v>
                </c:pt>
                <c:pt idx="29">
                  <c:v>0.94154230100659997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DB-4DD5-8C13-83D68043A6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34104"/>
        <c:axId val="341836400"/>
      </c:lineChart>
      <c:dateAx>
        <c:axId val="341834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36400"/>
        <c:crosses val="autoZero"/>
        <c:auto val="1"/>
        <c:lblOffset val="100"/>
        <c:baseTimeUnit val="days"/>
      </c:dateAx>
      <c:valAx>
        <c:axId val="3418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3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8313-1561-4542-B4AC-D47579AEF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E962A1-1DAD-477E-97E5-12413529A4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1802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68C7C-958E-4B99-BF9E-9F71F6E98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73ECE-F61F-4BB7-B5E6-F08A6849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048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2018-07-03T19:30:36Z</dcterms:created>
  <dcterms:modified xsi:type="dcterms:W3CDTF">2018-07-03T19:30:42Z</dcterms:modified>
</cp:coreProperties>
</file>