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63067</c:v>
                </c:pt>
                <c:pt idx="1">
                  <c:v>54469</c:v>
                </c:pt>
                <c:pt idx="2">
                  <c:v>54434</c:v>
                </c:pt>
                <c:pt idx="3">
                  <c:v>55113</c:v>
                </c:pt>
                <c:pt idx="4">
                  <c:v>23625</c:v>
                </c:pt>
                <c:pt idx="5">
                  <c:v>7160</c:v>
                </c:pt>
                <c:pt idx="6">
                  <c:v>9380</c:v>
                </c:pt>
                <c:pt idx="7">
                  <c:v>2418</c:v>
                </c:pt>
                <c:pt idx="8">
                  <c:v>1337</c:v>
                </c:pt>
                <c:pt idx="9">
                  <c:v>900</c:v>
                </c:pt>
                <c:pt idx="10">
                  <c:v>3873</c:v>
                </c:pt>
                <c:pt idx="11">
                  <c:v>11311</c:v>
                </c:pt>
                <c:pt idx="12">
                  <c:v>12736</c:v>
                </c:pt>
                <c:pt idx="13">
                  <c:v>10187</c:v>
                </c:pt>
                <c:pt idx="14">
                  <c:v>11934</c:v>
                </c:pt>
                <c:pt idx="15">
                  <c:v>10573</c:v>
                </c:pt>
                <c:pt idx="16">
                  <c:v>13199</c:v>
                </c:pt>
                <c:pt idx="17">
                  <c:v>14164</c:v>
                </c:pt>
                <c:pt idx="18">
                  <c:v>15799</c:v>
                </c:pt>
                <c:pt idx="19">
                  <c:v>11502</c:v>
                </c:pt>
                <c:pt idx="20">
                  <c:v>4626</c:v>
                </c:pt>
                <c:pt idx="21">
                  <c:v>6492</c:v>
                </c:pt>
                <c:pt idx="22">
                  <c:v>6307</c:v>
                </c:pt>
                <c:pt idx="23">
                  <c:v>6145</c:v>
                </c:pt>
                <c:pt idx="24">
                  <c:v>10644</c:v>
                </c:pt>
                <c:pt idx="25">
                  <c:v>8648</c:v>
                </c:pt>
                <c:pt idx="26">
                  <c:v>7041</c:v>
                </c:pt>
                <c:pt idx="27">
                  <c:v>1865</c:v>
                </c:pt>
                <c:pt idx="28">
                  <c:v>4869</c:v>
                </c:pt>
                <c:pt idx="29">
                  <c:v>5644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3E5-4390-84B7-6296B680B9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563704"/>
        <c:axId val="281689104"/>
      </c:lineChart>
      <c:dateAx>
        <c:axId val="145637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689104"/>
        <c:crosses val="autoZero"/>
        <c:auto val="1"/>
        <c:lblOffset val="100"/>
        <c:baseTimeUnit val="days"/>
      </c:dateAx>
      <c:valAx>
        <c:axId val="281689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563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BF540-203E-4500-A7E5-A3644C0A5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0FE34F-2E39-4991-9CD3-19F586AA42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401464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1D620B-54CA-4DFF-9EC9-46C9617DD9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E81404-9C9E-4814-9414-857D585EC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49924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Engaged Users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Engaged Users | INDICADORES</dc:title>
  <dc:creator>Administrator</dc:creator>
  <cp:lastModifiedBy>Administrator</cp:lastModifiedBy>
  <cp:revision>1</cp:revision>
  <dcterms:created xsi:type="dcterms:W3CDTF">2018-07-03T18:06:33Z</dcterms:created>
  <dcterms:modified xsi:type="dcterms:W3CDTF">2018-07-03T18:06:37Z</dcterms:modified>
</cp:coreProperties>
</file>