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856-4782-A785-64234DDEB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343528"/>
        <c:axId val="342077808"/>
      </c:lineChart>
      <c:catAx>
        <c:axId val="27934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77808"/>
        <c:crosses val="autoZero"/>
        <c:auto val="1"/>
        <c:lblAlgn val="ctr"/>
        <c:lblOffset val="100"/>
        <c:noMultiLvlLbl val="0"/>
      </c:catAx>
      <c:valAx>
        <c:axId val="34207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4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4918F-DF8F-487C-A97B-7F1C584B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F5131-0B95-437E-B5B6-97337D3C2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386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A3891-DA92-456B-B681-BF69F635E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2F90F-A0D5-44B4-9786-E344D1F0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850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2018-07-03T18:05:48Z</dcterms:created>
  <dcterms:modified xsi:type="dcterms:W3CDTF">2018-07-03T18:05:53Z</dcterms:modified>
</cp:coreProperties>
</file>