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70A0-4F0C-8241-E0C537B52D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143440"/>
        <c:axId val="276154896"/>
      </c:lineChart>
      <c:catAx>
        <c:axId val="343143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54896"/>
        <c:crosses val="autoZero"/>
        <c:auto val="1"/>
        <c:lblAlgn val="ctr"/>
        <c:lblOffset val="100"/>
        <c:noMultiLvlLbl val="0"/>
      </c:catAx>
      <c:valAx>
        <c:axId val="27615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14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C8471-1931-48A6-A3AE-95D07101C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AC03B7-A397-4F28-8067-094F166A87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36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30897-F180-476B-92C7-FF28F9B03D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5A0CE-5B99-4E6C-837E-D33C13A349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842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INDICADORES</dc:title>
  <dc:creator>Administrator</dc:creator>
  <cp:lastModifiedBy>Administrator</cp:lastModifiedBy>
  <cp:revision>1</cp:revision>
  <dcterms:created xsi:type="dcterms:W3CDTF">2018-07-03T18:02:49Z</dcterms:created>
  <dcterms:modified xsi:type="dcterms:W3CDTF">2018-07-03T18:02:53Z</dcterms:modified>
</cp:coreProperties>
</file>