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1.8229653674746001E-2</c:v>
                </c:pt>
                <c:pt idx="1">
                  <c:v>3.2379748830395003E-2</c:v>
                </c:pt>
                <c:pt idx="2">
                  <c:v>2.8955165703386E-2</c:v>
                </c:pt>
                <c:pt idx="3">
                  <c:v>1.5031943427009E-2</c:v>
                </c:pt>
                <c:pt idx="4">
                  <c:v>2.782932708043E-2</c:v>
                </c:pt>
                <c:pt idx="5">
                  <c:v>3.6160718194474001E-2</c:v>
                </c:pt>
                <c:pt idx="6">
                  <c:v>6.2753487412820996E-2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E8-4D0C-BA31-10BAA7EFD1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4.2948026301055001E-2</c:v>
                </c:pt>
                <c:pt idx="1">
                  <c:v>0.18388417658827999</c:v>
                </c:pt>
                <c:pt idx="2">
                  <c:v>8.7693949047770003E-2</c:v>
                </c:pt>
                <c:pt idx="3">
                  <c:v>8.7665164991374001E-2</c:v>
                </c:pt>
                <c:pt idx="4">
                  <c:v>9.7597878606187002E-2</c:v>
                </c:pt>
                <c:pt idx="5">
                  <c:v>4.5522070350244997E-2</c:v>
                </c:pt>
                <c:pt idx="6">
                  <c:v>6.1249243030058E-2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E8-4D0C-BA31-10BAA7EFD1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2.3506709584371999E-2</c:v>
                </c:pt>
                <c:pt idx="1">
                  <c:v>1.02929979414E-2</c:v>
                </c:pt>
                <c:pt idx="2">
                  <c:v>7.9443412682746004E-2</c:v>
                </c:pt>
                <c:pt idx="3">
                  <c:v>5.5945655477536001E-2</c:v>
                </c:pt>
                <c:pt idx="4">
                  <c:v>4.3701697142014002E-2</c:v>
                </c:pt>
                <c:pt idx="5">
                  <c:v>3.4544993091000999E-3</c:v>
                </c:pt>
                <c:pt idx="6">
                  <c:v>4.0466991906602003E-2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E8-4D0C-BA31-10BAA7EFD1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0.13843011473343</c:v>
                </c:pt>
                <c:pt idx="1">
                  <c:v>8.2750319717144E-2</c:v>
                </c:pt>
                <c:pt idx="2">
                  <c:v>3.5562120870178002E-2</c:v>
                </c:pt>
                <c:pt idx="3">
                  <c:v>0.18234135532713999</c:v>
                </c:pt>
                <c:pt idx="4">
                  <c:v>9.3915723852532995E-2</c:v>
                </c:pt>
                <c:pt idx="5">
                  <c:v>4.2262075733639999E-2</c:v>
                </c:pt>
                <c:pt idx="6">
                  <c:v>4.8271019835000997E-2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E8-4D0C-BA31-10BAA7EFD1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0.29816162288698</c:v>
                </c:pt>
                <c:pt idx="1">
                  <c:v>2.6632424977409998E-2</c:v>
                </c:pt>
                <c:pt idx="2">
                  <c:v>3.3396215447862997E-2</c:v>
                </c:pt>
                <c:pt idx="3">
                  <c:v>0.25171340551566002</c:v>
                </c:pt>
                <c:pt idx="4">
                  <c:v>3.7601335181138999E-2</c:v>
                </c:pt>
                <c:pt idx="5">
                  <c:v>2.2590003329053001E-2</c:v>
                </c:pt>
                <c:pt idx="6">
                  <c:v>2.0992730366393E-2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E8-4D0C-BA31-10BAA7EFD1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0.23453724071052001</c:v>
                </c:pt>
                <c:pt idx="1">
                  <c:v>0.48082194014648999</c:v>
                </c:pt>
                <c:pt idx="2">
                  <c:v>1.0032732870775E-2</c:v>
                </c:pt>
                <c:pt idx="3">
                  <c:v>1.0714539132903E-2</c:v>
                </c:pt>
                <c:pt idx="4">
                  <c:v>3.7454610522029003E-2</c:v>
                </c:pt>
                <c:pt idx="5">
                  <c:v>1.7264198384026999E-2</c:v>
                </c:pt>
                <c:pt idx="6">
                  <c:v>9.2799693958456001E-3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E8-4D0C-BA31-10BAA7EFD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045912"/>
        <c:axId val="341044600"/>
      </c:barChart>
      <c:catAx>
        <c:axId val="34104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44600"/>
        <c:crosses val="autoZero"/>
        <c:auto val="1"/>
        <c:lblAlgn val="ctr"/>
        <c:lblOffset val="100"/>
        <c:noMultiLvlLbl val="0"/>
      </c:catAx>
      <c:valAx>
        <c:axId val="34104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4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1ED5A-4240-4472-8AB0-370A375C7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461191-E68E-473B-BE45-55B92AFD3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1682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9F43D-2A0D-44A1-9AEA-2300725CD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FE3CF-3CCF-47A4-A5F4-26FC5F9C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54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Administrator</dc:creator>
  <cp:lastModifiedBy>Administrator</cp:lastModifiedBy>
  <cp:revision>1</cp:revision>
  <dcterms:created xsi:type="dcterms:W3CDTF">2018-07-03T18:00:31Z</dcterms:created>
  <dcterms:modified xsi:type="dcterms:W3CDTF">2018-07-03T18:00:42Z</dcterms:modified>
</cp:coreProperties>
</file>