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6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1</c:v>
                </c:pt>
                <c:pt idx="5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DB8-4B61-BE7D-ABBCF4DC43C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5</c:v>
                </c:pt>
                <c:pt idx="1">
                  <c:v>62</c:v>
                </c:pt>
                <c:pt idx="2">
                  <c:v>35</c:v>
                </c:pt>
                <c:pt idx="3">
                  <c:v>54</c:v>
                </c:pt>
                <c:pt idx="4">
                  <c:v>58</c:v>
                </c:pt>
                <c:pt idx="5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DB8-4B61-BE7D-ABBCF4DC43C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57</c:v>
                </c:pt>
                <c:pt idx="1">
                  <c:v>33</c:v>
                </c:pt>
                <c:pt idx="2">
                  <c:v>25</c:v>
                </c:pt>
                <c:pt idx="3">
                  <c:v>6</c:v>
                </c:pt>
                <c:pt idx="4">
                  <c:v>12</c:v>
                </c:pt>
                <c:pt idx="5">
                  <c:v>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DB8-4B61-BE7D-ABBCF4DC43C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Live Video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0</c:v>
                </c:pt>
                <c:pt idx="1">
                  <c:v>6</c:v>
                </c:pt>
                <c:pt idx="2">
                  <c:v>1</c:v>
                </c:pt>
                <c:pt idx="3">
                  <c:v>2</c:v>
                </c:pt>
                <c:pt idx="4">
                  <c:v>0</c:v>
                </c:pt>
                <c:pt idx="5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DB8-4B61-BE7D-ABBCF4DC43C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Sheet1!$F$2:$F$7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DB8-4B61-BE7D-ABBCF4DC43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2487448"/>
        <c:axId val="282488432"/>
      </c:barChart>
      <c:catAx>
        <c:axId val="2824874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488432"/>
        <c:crosses val="autoZero"/>
        <c:auto val="1"/>
        <c:lblAlgn val="ctr"/>
        <c:lblOffset val="100"/>
        <c:noMultiLvlLbl val="0"/>
      </c:catAx>
      <c:valAx>
        <c:axId val="282488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487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1BBCC1-8339-4658-B7A7-9DEBEEB25F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INDICADORES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DB16C9B-AF78-452B-BA75-671EC73559C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9906842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729B01-8679-45F9-A102-73CE84A10E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FD8A94-B178-4299-9231-C03EEAEE61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658842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Post Type Distribution Per Profile | INDICADORES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Post Type Distribution Per Profile | INDICADORES</dc:title>
  <dc:creator>Administrator</dc:creator>
  <cp:lastModifiedBy>Administrator</cp:lastModifiedBy>
  <cp:revision>1</cp:revision>
  <dcterms:created xsi:type="dcterms:W3CDTF">2018-07-03T17:32:45Z</dcterms:created>
  <dcterms:modified xsi:type="dcterms:W3CDTF">2018-07-03T17:32:51Z</dcterms:modified>
</cp:coreProperties>
</file>