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3.0121370718113001E-2</c:v>
                </c:pt>
                <c:pt idx="1">
                  <c:v>6.6197689696249007E-2</c:v>
                </c:pt>
                <c:pt idx="2">
                  <c:v>0</c:v>
                </c:pt>
                <c:pt idx="3">
                  <c:v>2.3453252865471001E-2</c:v>
                </c:pt>
                <c:pt idx="4">
                  <c:v>4.485400924658E-2</c:v>
                </c:pt>
                <c:pt idx="5">
                  <c:v>0</c:v>
                </c:pt>
                <c:pt idx="6">
                  <c:v>1.8475300871661E-2</c:v>
                </c:pt>
                <c:pt idx="7">
                  <c:v>3.4084654630392001E-2</c:v>
                </c:pt>
                <c:pt idx="8">
                  <c:v>2.0605905528524E-2</c:v>
                </c:pt>
                <c:pt idx="9">
                  <c:v>0</c:v>
                </c:pt>
                <c:pt idx="10">
                  <c:v>1.3799054837677001E-2</c:v>
                </c:pt>
                <c:pt idx="11">
                  <c:v>1.7829312877969999E-2</c:v>
                </c:pt>
                <c:pt idx="12">
                  <c:v>3.2991187379445001E-2</c:v>
                </c:pt>
                <c:pt idx="13">
                  <c:v>7.2616643034663997E-3</c:v>
                </c:pt>
                <c:pt idx="14">
                  <c:v>3.1461796795813998E-2</c:v>
                </c:pt>
                <c:pt idx="15">
                  <c:v>2.2586931251156E-2</c:v>
                </c:pt>
                <c:pt idx="16">
                  <c:v>6.2703015654902994E-2</c:v>
                </c:pt>
                <c:pt idx="17">
                  <c:v>1.8828149395582E-2</c:v>
                </c:pt>
                <c:pt idx="18">
                  <c:v>5.8198875997759997E-2</c:v>
                </c:pt>
                <c:pt idx="19">
                  <c:v>2.6632866590037999E-2</c:v>
                </c:pt>
                <c:pt idx="20">
                  <c:v>2.1875814663939001E-2</c:v>
                </c:pt>
                <c:pt idx="21">
                  <c:v>2.0340643087945001E-2</c:v>
                </c:pt>
                <c:pt idx="22">
                  <c:v>0.11843399469671</c:v>
                </c:pt>
                <c:pt idx="23">
                  <c:v>0</c:v>
                </c:pt>
                <c:pt idx="24">
                  <c:v>1.5060493468075999E-2</c:v>
                </c:pt>
                <c:pt idx="25">
                  <c:v>1.2319623220726E-2</c:v>
                </c:pt>
                <c:pt idx="26">
                  <c:v>2.5287500437373999E-2</c:v>
                </c:pt>
                <c:pt idx="27">
                  <c:v>7.2824685104312002E-3</c:v>
                </c:pt>
                <c:pt idx="28">
                  <c:v>1.9041048476527E-2</c:v>
                </c:pt>
                <c:pt idx="29">
                  <c:v>8.7478553174712998E-3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FF-45AB-9411-C5F08A46FC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1.5046644598255001E-2</c:v>
                </c:pt>
                <c:pt idx="1">
                  <c:v>1.3511147385938E-2</c:v>
                </c:pt>
                <c:pt idx="2">
                  <c:v>2.4718185148158E-2</c:v>
                </c:pt>
                <c:pt idx="3">
                  <c:v>1.6781385317112998E-2</c:v>
                </c:pt>
                <c:pt idx="4">
                  <c:v>0.47465396615946998</c:v>
                </c:pt>
                <c:pt idx="5">
                  <c:v>6.4063622305219003E-2</c:v>
                </c:pt>
                <c:pt idx="6">
                  <c:v>0.14279831029824999</c:v>
                </c:pt>
                <c:pt idx="7">
                  <c:v>0.31550172528928</c:v>
                </c:pt>
                <c:pt idx="8">
                  <c:v>5.9641672829640002E-2</c:v>
                </c:pt>
                <c:pt idx="9">
                  <c:v>8.4008535938260007E-2</c:v>
                </c:pt>
                <c:pt idx="10">
                  <c:v>4.8558189205120998E-2</c:v>
                </c:pt>
                <c:pt idx="11">
                  <c:v>6.0648060316054998E-2</c:v>
                </c:pt>
                <c:pt idx="12">
                  <c:v>0.12436079144298</c:v>
                </c:pt>
                <c:pt idx="13">
                  <c:v>8.3642132223578997E-2</c:v>
                </c:pt>
                <c:pt idx="14">
                  <c:v>6.3275163255937003E-2</c:v>
                </c:pt>
                <c:pt idx="15">
                  <c:v>6.0515584068989998E-2</c:v>
                </c:pt>
                <c:pt idx="16">
                  <c:v>5.4548254325362998E-2</c:v>
                </c:pt>
                <c:pt idx="17">
                  <c:v>5.0011663958109E-2</c:v>
                </c:pt>
                <c:pt idx="18">
                  <c:v>7.3964112287600997E-2</c:v>
                </c:pt>
                <c:pt idx="19">
                  <c:v>4.9705651872623997E-2</c:v>
                </c:pt>
                <c:pt idx="20">
                  <c:v>5.0954168269707001E-2</c:v>
                </c:pt>
                <c:pt idx="21">
                  <c:v>4.2837840887655E-2</c:v>
                </c:pt>
                <c:pt idx="22">
                  <c:v>3.8298527478875001E-2</c:v>
                </c:pt>
                <c:pt idx="23">
                  <c:v>6.9607819461974002E-2</c:v>
                </c:pt>
                <c:pt idx="24">
                  <c:v>3.3937111262930003E-2</c:v>
                </c:pt>
                <c:pt idx="25">
                  <c:v>8.7472078092093994E-2</c:v>
                </c:pt>
                <c:pt idx="26">
                  <c:v>0.13276224027304001</c:v>
                </c:pt>
                <c:pt idx="27">
                  <c:v>6.3910909204350996E-2</c:v>
                </c:pt>
                <c:pt idx="28">
                  <c:v>5.6341353480286002E-2</c:v>
                </c:pt>
                <c:pt idx="29">
                  <c:v>4.4183407806127999E-2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AFF-45AB-9411-C5F08A46FC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4.3437817235525998E-2</c:v>
                </c:pt>
                <c:pt idx="1">
                  <c:v>2.6880389341218001E-3</c:v>
                </c:pt>
                <c:pt idx="2">
                  <c:v>8.4843908419484997E-4</c:v>
                </c:pt>
                <c:pt idx="3">
                  <c:v>7.2083175504158003E-3</c:v>
                </c:pt>
                <c:pt idx="4">
                  <c:v>6.5704043554008999E-3</c:v>
                </c:pt>
                <c:pt idx="5">
                  <c:v>8.6174988910268004E-3</c:v>
                </c:pt>
                <c:pt idx="6">
                  <c:v>2.4012147321585998E-3</c:v>
                </c:pt>
                <c:pt idx="7">
                  <c:v>2.5619261617290001E-2</c:v>
                </c:pt>
                <c:pt idx="8">
                  <c:v>2.4006416773988998E-3</c:v>
                </c:pt>
                <c:pt idx="9">
                  <c:v>1.129581334798E-3</c:v>
                </c:pt>
                <c:pt idx="10">
                  <c:v>5.2801962990624E-2</c:v>
                </c:pt>
                <c:pt idx="11">
                  <c:v>4.5173621992777996E-3</c:v>
                </c:pt>
                <c:pt idx="12">
                  <c:v>4.3004681581857003E-2</c:v>
                </c:pt>
                <c:pt idx="13">
                  <c:v>3.5331765750863997E-2</c:v>
                </c:pt>
                <c:pt idx="14">
                  <c:v>2.2061317291133999E-2</c:v>
                </c:pt>
                <c:pt idx="15">
                  <c:v>4.6556117050543001E-3</c:v>
                </c:pt>
                <c:pt idx="16">
                  <c:v>4.7953716201444996E-3</c:v>
                </c:pt>
                <c:pt idx="17">
                  <c:v>6.4161048462039001E-3</c:v>
                </c:pt>
                <c:pt idx="18">
                  <c:v>1.8188175711876999E-2</c:v>
                </c:pt>
                <c:pt idx="19">
                  <c:v>0.19976062558769</c:v>
                </c:pt>
                <c:pt idx="20">
                  <c:v>5.7083417901359996E-3</c:v>
                </c:pt>
                <c:pt idx="21">
                  <c:v>4.6503041721683999E-2</c:v>
                </c:pt>
                <c:pt idx="22">
                  <c:v>6.3404750565711002E-3</c:v>
                </c:pt>
                <c:pt idx="23">
                  <c:v>0.11559610537631</c:v>
                </c:pt>
                <c:pt idx="24">
                  <c:v>1.9579257255946E-2</c:v>
                </c:pt>
                <c:pt idx="25">
                  <c:v>1.0702582279622E-2</c:v>
                </c:pt>
                <c:pt idx="26">
                  <c:v>1.8867021291573999E-2</c:v>
                </c:pt>
                <c:pt idx="27">
                  <c:v>0.12765154927040001</c:v>
                </c:pt>
                <c:pt idx="28">
                  <c:v>9.4025050223251E-2</c:v>
                </c:pt>
                <c:pt idx="29">
                  <c:v>1.9672785371317001E-3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AFF-45AB-9411-C5F08A46FC8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0.1099768596635</c:v>
                </c:pt>
                <c:pt idx="1">
                  <c:v>7.9517114251636004E-2</c:v>
                </c:pt>
                <c:pt idx="2">
                  <c:v>6.7739662927436994E-2</c:v>
                </c:pt>
                <c:pt idx="3">
                  <c:v>7.2216939686818998E-2</c:v>
                </c:pt>
                <c:pt idx="4">
                  <c:v>0</c:v>
                </c:pt>
                <c:pt idx="5">
                  <c:v>1.1126414107089999E-2</c:v>
                </c:pt>
                <c:pt idx="6">
                  <c:v>3.6674302136127997E-2</c:v>
                </c:pt>
                <c:pt idx="7">
                  <c:v>3.3665985331249003E-2</c:v>
                </c:pt>
                <c:pt idx="8">
                  <c:v>4.2091338203901997E-3</c:v>
                </c:pt>
                <c:pt idx="9">
                  <c:v>5.2314464047336001E-2</c:v>
                </c:pt>
                <c:pt idx="10">
                  <c:v>0.4906499909807</c:v>
                </c:pt>
                <c:pt idx="11">
                  <c:v>9.0170241415792995E-2</c:v>
                </c:pt>
                <c:pt idx="12">
                  <c:v>7.4214290006610006E-2</c:v>
                </c:pt>
                <c:pt idx="13">
                  <c:v>1.2016775418484001E-3</c:v>
                </c:pt>
                <c:pt idx="14">
                  <c:v>7.3179524152847994E-2</c:v>
                </c:pt>
                <c:pt idx="15">
                  <c:v>0.15498846597463001</c:v>
                </c:pt>
                <c:pt idx="16">
                  <c:v>7.9865010118236004E-2</c:v>
                </c:pt>
                <c:pt idx="17">
                  <c:v>6.2716431705107004E-2</c:v>
                </c:pt>
                <c:pt idx="18">
                  <c:v>8.0972631250637001E-2</c:v>
                </c:pt>
                <c:pt idx="19">
                  <c:v>6.7125356603457004E-2</c:v>
                </c:pt>
                <c:pt idx="20">
                  <c:v>0.31079147030115001</c:v>
                </c:pt>
                <c:pt idx="21">
                  <c:v>0.15748031496063</c:v>
                </c:pt>
                <c:pt idx="22">
                  <c:v>5.3811980938600996E-3</c:v>
                </c:pt>
                <c:pt idx="23">
                  <c:v>1.2148587179058E-2</c:v>
                </c:pt>
                <c:pt idx="24">
                  <c:v>7.2535148204530997E-2</c:v>
                </c:pt>
                <c:pt idx="25">
                  <c:v>7.8449386722664993E-2</c:v>
                </c:pt>
                <c:pt idx="26">
                  <c:v>5.9616427902872996E-3</c:v>
                </c:pt>
                <c:pt idx="27">
                  <c:v>0.28916365888813</c:v>
                </c:pt>
                <c:pt idx="28">
                  <c:v>9.5192765349833008E-3</c:v>
                </c:pt>
                <c:pt idx="29">
                  <c:v>5.9450911382471E-3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AFF-45AB-9411-C5F08A46FC8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Sheet1!$F$2:$F$31</c:f>
              <c:numCache>
                <c:formatCode>General</c:formatCode>
                <c:ptCount val="30"/>
                <c:pt idx="0">
                  <c:v>2.7834874957177E-2</c:v>
                </c:pt>
                <c:pt idx="1">
                  <c:v>3.4847739442294003E-2</c:v>
                </c:pt>
                <c:pt idx="2">
                  <c:v>1.2289180445242E-2</c:v>
                </c:pt>
                <c:pt idx="3">
                  <c:v>0</c:v>
                </c:pt>
                <c:pt idx="4">
                  <c:v>2.8005003560636E-2</c:v>
                </c:pt>
                <c:pt idx="5">
                  <c:v>2.8495718984273999E-2</c:v>
                </c:pt>
                <c:pt idx="6">
                  <c:v>8.0556013932286993E-2</c:v>
                </c:pt>
                <c:pt idx="7">
                  <c:v>3.7780225510697998E-2</c:v>
                </c:pt>
                <c:pt idx="8">
                  <c:v>2.8378530577423001E-2</c:v>
                </c:pt>
                <c:pt idx="9">
                  <c:v>2.3811360812619E-2</c:v>
                </c:pt>
                <c:pt idx="10">
                  <c:v>0.31274360345548002</c:v>
                </c:pt>
                <c:pt idx="11">
                  <c:v>3.3508499457481002E-2</c:v>
                </c:pt>
                <c:pt idx="12">
                  <c:v>6.9060773480663001E-2</c:v>
                </c:pt>
                <c:pt idx="13">
                  <c:v>0.32184512847496</c:v>
                </c:pt>
                <c:pt idx="14">
                  <c:v>0</c:v>
                </c:pt>
                <c:pt idx="15">
                  <c:v>2.4033031629045999E-2</c:v>
                </c:pt>
                <c:pt idx="16">
                  <c:v>2.5664857655217001E-2</c:v>
                </c:pt>
                <c:pt idx="17">
                  <c:v>0.29289877932597003</c:v>
                </c:pt>
                <c:pt idx="18">
                  <c:v>1.5214511496137E-2</c:v>
                </c:pt>
                <c:pt idx="19">
                  <c:v>2.3854836764759999E-2</c:v>
                </c:pt>
                <c:pt idx="20">
                  <c:v>0.32385948271569998</c:v>
                </c:pt>
                <c:pt idx="21">
                  <c:v>9.5614064959934006E-3</c:v>
                </c:pt>
                <c:pt idx="22">
                  <c:v>1.3790984536640001E-2</c:v>
                </c:pt>
                <c:pt idx="23">
                  <c:v>1.8495350862039999E-2</c:v>
                </c:pt>
                <c:pt idx="24">
                  <c:v>0.28564328594409999</c:v>
                </c:pt>
                <c:pt idx="25">
                  <c:v>2.8757869198752999E-2</c:v>
                </c:pt>
                <c:pt idx="26">
                  <c:v>1.7246245022107001E-2</c:v>
                </c:pt>
                <c:pt idx="27">
                  <c:v>0</c:v>
                </c:pt>
                <c:pt idx="28">
                  <c:v>3.8047316880714999E-2</c:v>
                </c:pt>
                <c:pt idx="29">
                  <c:v>1.157443668174E-2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AFF-45AB-9411-C5F08A46FC8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Sheet1!$G$2:$G$31</c:f>
              <c:numCache>
                <c:formatCode>General</c:formatCode>
                <c:ptCount val="30"/>
                <c:pt idx="0">
                  <c:v>0</c:v>
                </c:pt>
                <c:pt idx="1">
                  <c:v>5.6882687741619995E-4</c:v>
                </c:pt>
                <c:pt idx="2">
                  <c:v>0</c:v>
                </c:pt>
                <c:pt idx="3">
                  <c:v>0.55011935490610997</c:v>
                </c:pt>
                <c:pt idx="4">
                  <c:v>5.8419982428258001E-2</c:v>
                </c:pt>
                <c:pt idx="5">
                  <c:v>3.0056435872967999E-2</c:v>
                </c:pt>
                <c:pt idx="6">
                  <c:v>2.2252510361324999E-3</c:v>
                </c:pt>
                <c:pt idx="7">
                  <c:v>0.16700885909624</c:v>
                </c:pt>
                <c:pt idx="8">
                  <c:v>5.6085873429335999E-2</c:v>
                </c:pt>
                <c:pt idx="9">
                  <c:v>2.9533737661323E-3</c:v>
                </c:pt>
                <c:pt idx="10">
                  <c:v>0.22106916525602999</c:v>
                </c:pt>
                <c:pt idx="11">
                  <c:v>0.67757451509968003</c:v>
                </c:pt>
                <c:pt idx="12">
                  <c:v>4.3722099372180004E-3</c:v>
                </c:pt>
                <c:pt idx="13">
                  <c:v>1.6297192959794E-2</c:v>
                </c:pt>
                <c:pt idx="14">
                  <c:v>2.3462145865149001E-3</c:v>
                </c:pt>
                <c:pt idx="15">
                  <c:v>2.071852537439E-2</c:v>
                </c:pt>
                <c:pt idx="16">
                  <c:v>3.8691888246864002E-2</c:v>
                </c:pt>
                <c:pt idx="17">
                  <c:v>8.7152639330036006E-3</c:v>
                </c:pt>
                <c:pt idx="18">
                  <c:v>0.84647910409959004</c:v>
                </c:pt>
                <c:pt idx="19">
                  <c:v>5.7136334327769003E-3</c:v>
                </c:pt>
                <c:pt idx="20">
                  <c:v>2.3110537714226002E-2</c:v>
                </c:pt>
                <c:pt idx="21">
                  <c:v>2.4181469591802E-3</c:v>
                </c:pt>
                <c:pt idx="22">
                  <c:v>1.0528976520567E-2</c:v>
                </c:pt>
                <c:pt idx="23">
                  <c:v>1.8254745216178001E-3</c:v>
                </c:pt>
                <c:pt idx="24">
                  <c:v>3.9702740605143998E-2</c:v>
                </c:pt>
                <c:pt idx="25">
                  <c:v>0.20088360674111999</c:v>
                </c:pt>
                <c:pt idx="26">
                  <c:v>0</c:v>
                </c:pt>
                <c:pt idx="27">
                  <c:v>3.7020729471903E-3</c:v>
                </c:pt>
                <c:pt idx="28">
                  <c:v>4.7144094436566003E-2</c:v>
                </c:pt>
                <c:pt idx="29">
                  <c:v>1.6752731773120001E-3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7AFF-45AB-9411-C5F08A46FC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619824"/>
        <c:axId val="166950712"/>
      </c:lineChart>
      <c:dateAx>
        <c:axId val="345619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50712"/>
        <c:crosses val="autoZero"/>
        <c:auto val="1"/>
        <c:lblOffset val="100"/>
        <c:baseTimeUnit val="days"/>
      </c:dateAx>
      <c:valAx>
        <c:axId val="166950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BA939-941C-4380-85D4-8962EC6CC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5FEE2-EDCE-40B2-9342-7B47FBEE5F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2545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E27C8-D3B2-403B-BA55-A5974E096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3B45C-B5E8-4C20-8122-2D0B4973D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0984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INDICADORES</dc:title>
  <dc:creator>Administrator</dc:creator>
  <cp:lastModifiedBy>Administrator</cp:lastModifiedBy>
  <cp:revision>1</cp:revision>
  <dcterms:created xsi:type="dcterms:W3CDTF">2018-07-02T21:52:52Z</dcterms:created>
  <dcterms:modified xsi:type="dcterms:W3CDTF">2018-07-02T21:52:57Z</dcterms:modified>
</cp:coreProperties>
</file>