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D8A3D-5161-40F8-AF64-7E115E8DB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B731D5-C60E-4F4C-BE63-D8D63D7D9A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4378032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80087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761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6956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408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8128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5719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8798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4829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93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6858811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872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01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489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179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85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8120384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108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170ED-FB16-441F-83FF-04D8703F6B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1204014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96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Administrator</dc:creator>
  <cp:lastModifiedBy>Administrator</cp:lastModifiedBy>
  <cp:revision>1</cp:revision>
  <dcterms:created xsi:type="dcterms:W3CDTF">2018-07-02T21:49:40Z</dcterms:created>
  <dcterms:modified xsi:type="dcterms:W3CDTF">2018-07-02T21:49:52Z</dcterms:modified>
</cp:coreProperties>
</file>