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1.9214766780983002E-2</c:v>
                </c:pt>
                <c:pt idx="1">
                  <c:v>2.0413581047082001E-3</c:v>
                </c:pt>
                <c:pt idx="2">
                  <c:v>3.0642452049561002E-2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DA-49E6-BD49-B0A6677E01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8.8071722549681999E-2</c:v>
                </c:pt>
                <c:pt idx="2">
                  <c:v>9.6583954407945996E-2</c:v>
                </c:pt>
                <c:pt idx="3">
                  <c:v>3.6333571902256001E-2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A-49E6-BD49-B0A6677E01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3.9508402590622002E-3</c:v>
                </c:pt>
                <c:pt idx="1">
                  <c:v>4.8549026241301002E-2</c:v>
                </c:pt>
                <c:pt idx="2">
                  <c:v>2.3187521721843001E-2</c:v>
                </c:pt>
                <c:pt idx="3">
                  <c:v>4.6150458964196998E-2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DA-49E6-BD49-B0A6677E01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8.5648069443052005E-2</c:v>
                </c:pt>
                <c:pt idx="2">
                  <c:v>9.6983051663658004E-2</c:v>
                </c:pt>
                <c:pt idx="3">
                  <c:v>9.2416556959243001E-2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DA-49E6-BD49-B0A6677E01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0.44459581603111997</c:v>
                </c:pt>
                <c:pt idx="1">
                  <c:v>2.5983096092692001E-2</c:v>
                </c:pt>
                <c:pt idx="2">
                  <c:v>0.34994186733737997</c:v>
                </c:pt>
                <c:pt idx="3">
                  <c:v>0</c:v>
                </c:pt>
                <c:pt idx="4">
                  <c:v>7.7442165389760998E-3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DA-49E6-BD49-B0A6677E01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Live Video</c:v>
                </c:pt>
                <c:pt idx="4">
                  <c:v>Status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3.9514234499797999E-3</c:v>
                </c:pt>
                <c:pt idx="1">
                  <c:v>3.4924902475727002E-3</c:v>
                </c:pt>
                <c:pt idx="2">
                  <c:v>0.14373860084001999</c:v>
                </c:pt>
                <c:pt idx="3">
                  <c:v>1.9005907134669001E-3</c:v>
                </c:pt>
                <c:pt idx="4">
                  <c:v>1.8299295613127E-3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DA-49E6-BD49-B0A6677E01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871480"/>
        <c:axId val="167872136"/>
      </c:barChart>
      <c:catAx>
        <c:axId val="16787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72136"/>
        <c:crosses val="autoZero"/>
        <c:auto val="1"/>
        <c:lblAlgn val="ctr"/>
        <c:lblOffset val="100"/>
        <c:noMultiLvlLbl val="0"/>
      </c:catAx>
      <c:valAx>
        <c:axId val="16787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7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1B0C6-7F54-4EFA-AF29-01C5AD2D2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89E74-696C-4297-9745-265B26144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9559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F3200-D62D-4C75-8238-A234CDDCC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5274-DF55-423D-92E0-0E98BFC68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38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2018-07-02T21:48:34Z</dcterms:created>
  <dcterms:modified xsi:type="dcterms:W3CDTF">2018-07-02T21:48:39Z</dcterms:modified>
</cp:coreProperties>
</file>