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A2E1-43A0-AAE3-8E242E1270F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A2E1-43A0-AAE3-8E242E1270F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A2E1-43A0-AAE3-8E242E1270F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A2E1-43A0-AAE3-8E242E1270F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4-A2E1-43A0-AAE3-8E242E1270F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Sheet1!$G$2:$G$6</c:f>
            </c:numRef>
          </c:val>
          <c:extLst>
            <c:ext xmlns:c16="http://schemas.microsoft.com/office/drawing/2014/chart" uri="{C3380CC4-5D6E-409C-BE32-E72D297353CC}">
              <c16:uniqueId val="{00000005-A2E1-43A0-AAE3-8E242E127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874208"/>
        <c:axId val="273287168"/>
      </c:barChart>
      <c:catAx>
        <c:axId val="33987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87168"/>
        <c:crosses val="autoZero"/>
        <c:auto val="1"/>
        <c:lblAlgn val="ctr"/>
        <c:lblOffset val="100"/>
        <c:noMultiLvlLbl val="0"/>
      </c:catAx>
      <c:valAx>
        <c:axId val="27328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7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E45FD-6FD7-4430-A7E0-DC4897CF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F7F8E2-188A-44A6-9CB8-D41E736283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2561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BC63A-47AF-4AA3-AA57-E1172C2B6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F0438-C102-4CEB-B529-395B5B67C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245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2018-07-02T21:48:14Z</dcterms:created>
  <dcterms:modified xsi:type="dcterms:W3CDTF">2018-07-02T21:48:18Z</dcterms:modified>
</cp:coreProperties>
</file>