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7046-446A-8437-6F675A49AF0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7046-446A-8437-6F675A49AF0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7046-446A-8437-6F675A49AF0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7046-446A-8437-6F675A49AF0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7046-446A-8437-6F675A49AF0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extLst>
            <c:ext xmlns:c16="http://schemas.microsoft.com/office/drawing/2014/chart" uri="{C3380CC4-5D6E-409C-BE32-E72D297353CC}">
              <c16:uniqueId val="{00000005-7046-446A-8437-6F675A49A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773464"/>
        <c:axId val="282773792"/>
      </c:barChart>
      <c:catAx>
        <c:axId val="28277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3792"/>
        <c:crosses val="autoZero"/>
        <c:auto val="1"/>
        <c:lblAlgn val="ctr"/>
        <c:lblOffset val="100"/>
        <c:noMultiLvlLbl val="0"/>
      </c:catAx>
      <c:valAx>
        <c:axId val="28277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CBC93-89C0-4F7B-9D3E-A2E457010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5FDF5-6F8D-4DA2-A556-757F20E209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0908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8DF7C-C0B3-4B0A-BBCB-AD6E9CED9C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49695-F42D-40C1-9CCA-ECEF5020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64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2018-07-02T21:40:55Z</dcterms:created>
  <dcterms:modified xsi:type="dcterms:W3CDTF">2018-07-02T21:41:00Z</dcterms:modified>
</cp:coreProperties>
</file>