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95019</c:v>
                </c:pt>
                <c:pt idx="1">
                  <c:v>43623</c:v>
                </c:pt>
                <c:pt idx="2">
                  <c:v>9334</c:v>
                </c:pt>
                <c:pt idx="3">
                  <c:v>6659</c:v>
                </c:pt>
                <c:pt idx="4">
                  <c:v>16520</c:v>
                </c:pt>
                <c:pt idx="5">
                  <c:v>217175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0-444B-A069-CEEE5E74D8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5388</c:v>
                </c:pt>
                <c:pt idx="1">
                  <c:v>2109</c:v>
                </c:pt>
                <c:pt idx="2">
                  <c:v>737</c:v>
                </c:pt>
                <c:pt idx="3">
                  <c:v>254</c:v>
                </c:pt>
                <c:pt idx="4">
                  <c:v>806</c:v>
                </c:pt>
                <c:pt idx="5">
                  <c:v>22356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0-444B-A069-CEEE5E74D8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2734</c:v>
                </c:pt>
                <c:pt idx="1">
                  <c:v>2861</c:v>
                </c:pt>
                <c:pt idx="2">
                  <c:v>29</c:v>
                </c:pt>
                <c:pt idx="3">
                  <c:v>25</c:v>
                </c:pt>
                <c:pt idx="4">
                  <c:v>2536</c:v>
                </c:pt>
                <c:pt idx="5">
                  <c:v>3777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50-444B-A069-CEEE5E74D8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1835</c:v>
                </c:pt>
                <c:pt idx="1">
                  <c:v>732</c:v>
                </c:pt>
                <c:pt idx="2">
                  <c:v>366</c:v>
                </c:pt>
                <c:pt idx="3">
                  <c:v>67</c:v>
                </c:pt>
                <c:pt idx="4">
                  <c:v>169</c:v>
                </c:pt>
                <c:pt idx="5">
                  <c:v>11168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50-444B-A069-CEEE5E74D8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123</c:v>
                </c:pt>
                <c:pt idx="1">
                  <c:v>101</c:v>
                </c:pt>
                <c:pt idx="2">
                  <c:v>18</c:v>
                </c:pt>
                <c:pt idx="3">
                  <c:v>5</c:v>
                </c:pt>
                <c:pt idx="4">
                  <c:v>17</c:v>
                </c:pt>
                <c:pt idx="5">
                  <c:v>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50-444B-A069-CEEE5E74D8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319</c:v>
                </c:pt>
                <c:pt idx="1">
                  <c:v>106</c:v>
                </c:pt>
                <c:pt idx="2">
                  <c:v>20</c:v>
                </c:pt>
                <c:pt idx="3">
                  <c:v>3</c:v>
                </c:pt>
                <c:pt idx="4">
                  <c:v>31</c:v>
                </c:pt>
                <c:pt idx="5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50-444B-A069-CEEE5E74D8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12361</c:v>
                </c:pt>
                <c:pt idx="1">
                  <c:v>11321</c:v>
                </c:pt>
                <c:pt idx="2">
                  <c:v>3145</c:v>
                </c:pt>
                <c:pt idx="3">
                  <c:v>953</c:v>
                </c:pt>
                <c:pt idx="4">
                  <c:v>2839</c:v>
                </c:pt>
                <c:pt idx="5">
                  <c:v>17655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50-444B-A069-CEEE5E74D8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10593</c:v>
                </c:pt>
                <c:pt idx="1">
                  <c:v>6372</c:v>
                </c:pt>
                <c:pt idx="2">
                  <c:v>2874</c:v>
                </c:pt>
                <c:pt idx="3">
                  <c:v>1029</c:v>
                </c:pt>
                <c:pt idx="4">
                  <c:v>1325</c:v>
                </c:pt>
                <c:pt idx="5">
                  <c:v>160163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50-444B-A069-CEEE5E74D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196856"/>
        <c:axId val="281198496"/>
      </c:barChart>
      <c:catAx>
        <c:axId val="28119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98496"/>
        <c:crosses val="autoZero"/>
        <c:auto val="1"/>
        <c:lblAlgn val="ctr"/>
        <c:lblOffset val="100"/>
        <c:noMultiLvlLbl val="0"/>
      </c:catAx>
      <c:valAx>
        <c:axId val="28119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9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9796-EB5E-4E98-9E5F-2B9658B9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584338-AC05-4984-8644-B741725DA3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8631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C075A-79C0-4A37-BF16-892D6ABAA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5076D-A1A1-4BB2-88D7-B7DC51FE6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356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2018-07-02T21:37:05Z</dcterms:created>
  <dcterms:modified xsi:type="dcterms:W3CDTF">2018-07-02T21:37:11Z</dcterms:modified>
</cp:coreProperties>
</file>