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C4D9-47A2-9054-DADCA33ADAF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C4D9-47A2-9054-DADCA33ADAF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C4D9-47A2-9054-DADCA33ADAF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C4D9-47A2-9054-DADCA33ADAF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C4D9-47A2-9054-DADCA33ADAF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C4D9-47A2-9054-DADCA33ADAF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C4D9-47A2-9054-DADCA33ADAF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C4D9-47A2-9054-DADCA33AD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2173656"/>
        <c:axId val="172173984"/>
      </c:barChart>
      <c:catAx>
        <c:axId val="17217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173984"/>
        <c:crosses val="autoZero"/>
        <c:auto val="1"/>
        <c:lblAlgn val="ctr"/>
        <c:lblOffset val="100"/>
        <c:noMultiLvlLbl val="0"/>
      </c:catAx>
      <c:valAx>
        <c:axId val="17217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17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0B768-4D5B-4D6A-ABD3-457890FF0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2FC780-A477-4F43-8BD2-B6C5769D86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1036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6AE04-3A37-4A46-9A7C-0F1D12192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37727-0741-49C2-9853-B98A1FAD0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706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2018-07-02T21:11:38Z</dcterms:created>
  <dcterms:modified xsi:type="dcterms:W3CDTF">2018-07-02T21:11:43Z</dcterms:modified>
</cp:coreProperties>
</file>