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422B-47AF-A62D-9F3AAD0F045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422B-47AF-A62D-9F3AAD0F045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422B-47AF-A62D-9F3AAD0F045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422B-47AF-A62D-9F3AAD0F0451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422B-47AF-A62D-9F3AAD0F0451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422B-47AF-A62D-9F3AAD0F0451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422B-47AF-A62D-9F3AAD0F0451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422B-47AF-A62D-9F3AAD0F04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3181936"/>
        <c:axId val="343183248"/>
      </c:barChart>
      <c:catAx>
        <c:axId val="34318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183248"/>
        <c:crosses val="autoZero"/>
        <c:auto val="1"/>
        <c:lblAlgn val="ctr"/>
        <c:lblOffset val="100"/>
        <c:noMultiLvlLbl val="0"/>
      </c:catAx>
      <c:valAx>
        <c:axId val="34318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18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BB02A-E1C8-4E78-8A79-6BB0C6A6B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8E76EE-4A87-4B20-A0E5-371F508E7F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178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4A686-BCC1-4286-87C5-6684590DC6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417F2-3F7C-478D-98BE-7DDF91099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8098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Administrator</dc:creator>
  <cp:lastModifiedBy>Administrator</cp:lastModifiedBy>
  <cp:revision>1</cp:revision>
  <dcterms:created xsi:type="dcterms:W3CDTF">2018-07-02T19:05:58Z</dcterms:created>
  <dcterms:modified xsi:type="dcterms:W3CDTF">2018-07-02T19:06:03Z</dcterms:modified>
</cp:coreProperties>
</file>