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F3D33-D4E5-45BE-AC06-ABF2B939B9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INDICADORES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5D54CF-7C70-476D-BC17-81BEA13AAD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9184556"/>
              </p:ext>
            </p:extLst>
          </p:nvPr>
        </p:nvGraphicFramePr>
        <p:xfrm>
          <a:off x="457200" y="1731963"/>
          <a:ext cx="8229600" cy="2621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709703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3598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31108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019335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901453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25726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4618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58115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72528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448351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336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Bodega Aurrera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9286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Walmart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6858811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49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Soriana Híper y Súper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38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HEB México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711743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11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Supermercados S-Mart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578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Alsuper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3444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E5170F-68DF-4427-BCA8-771251A4D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054877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72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INDICADORES</dc:title>
  <dc:creator>Administrator</dc:creator>
  <cp:lastModifiedBy>Administrator</cp:lastModifiedBy>
  <cp:revision>1</cp:revision>
  <dcterms:created xsi:type="dcterms:W3CDTF">2018-07-02T18:50:04Z</dcterms:created>
  <dcterms:modified xsi:type="dcterms:W3CDTF">2018-07-02T18:50:20Z</dcterms:modified>
</cp:coreProperties>
</file>