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2638689</c:v>
                </c:pt>
                <c:pt idx="1">
                  <c:v>1429463</c:v>
                </c:pt>
                <c:pt idx="2">
                  <c:v>1016171</c:v>
                </c:pt>
                <c:pt idx="3">
                  <c:v>1373050</c:v>
                </c:pt>
                <c:pt idx="4">
                  <c:v>5113122</c:v>
                </c:pt>
                <c:pt idx="5">
                  <c:v>4486455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8D-4AEE-A2D1-6BB1AEB2B3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951552"/>
        <c:axId val="274952536"/>
      </c:lineChart>
      <c:dateAx>
        <c:axId val="274951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52536"/>
        <c:crosses val="autoZero"/>
        <c:auto val="1"/>
        <c:lblOffset val="100"/>
        <c:baseTimeUnit val="months"/>
      </c:dateAx>
      <c:valAx>
        <c:axId val="27495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5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0BEDA-3904-4971-B5D2-5A2797A0B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07F69C-424C-464F-928B-6FA769B5C2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9028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CE7DB-534E-49B3-A70D-B947CF9115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1ED1B-D145-4E81-98E7-48CCA9952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600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All Pages</dc:title>
  <dc:creator>Administrator</dc:creator>
  <cp:lastModifiedBy>Administrator</cp:lastModifiedBy>
  <cp:revision>1</cp:revision>
  <dcterms:created xsi:type="dcterms:W3CDTF">2018-06-27T20:12:53Z</dcterms:created>
  <dcterms:modified xsi:type="dcterms:W3CDTF">2018-06-27T20:12:58Z</dcterms:modified>
</cp:coreProperties>
</file>