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4.3395792380231004</c:v>
                </c:pt>
                <c:pt idx="1">
                  <c:v>6.5505717881469998</c:v>
                </c:pt>
                <c:pt idx="2">
                  <c:v>6.5287240041291996</c:v>
                </c:pt>
                <c:pt idx="3">
                  <c:v>3.8114416809292999</c:v>
                </c:pt>
                <c:pt idx="4">
                  <c:v>7.4211802495618002</c:v>
                </c:pt>
                <c:pt idx="5">
                  <c:v>5.9979872750311998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FA-4C0C-AF24-EDE0CCE3C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589256"/>
        <c:axId val="165232480"/>
      </c:lineChart>
      <c:dateAx>
        <c:axId val="16458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32480"/>
        <c:crosses val="autoZero"/>
        <c:auto val="1"/>
        <c:lblOffset val="100"/>
        <c:baseTimeUnit val="months"/>
      </c:dateAx>
      <c:valAx>
        <c:axId val="16523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58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22797-4FD6-4724-A2A8-79F2B0D87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8E520-E0A7-4C6B-95C9-4CE22649CF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754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78FE9-7489-4C42-BCAA-8FFC9ADFF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F985F-B631-4FD7-914B-2D117B90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291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All Pages</dc:title>
  <dc:creator>Administrator</dc:creator>
  <cp:lastModifiedBy>Administrator</cp:lastModifiedBy>
  <cp:revision>1</cp:revision>
  <dcterms:created xsi:type="dcterms:W3CDTF">2018-06-27T20:08:57Z</dcterms:created>
  <dcterms:modified xsi:type="dcterms:W3CDTF">2018-06-27T20:09:02Z</dcterms:modified>
</cp:coreProperties>
</file>