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1.7059434765407999E-2</c:v>
                </c:pt>
                <c:pt idx="1">
                  <c:v>3.0175264308991E-2</c:v>
                </c:pt>
                <c:pt idx="2">
                  <c:v>3.17264179412E-2</c:v>
                </c:pt>
                <c:pt idx="3">
                  <c:v>1.6956166703925E-2</c:v>
                </c:pt>
                <c:pt idx="4">
                  <c:v>2.91747240075E-2</c:v>
                </c:pt>
                <c:pt idx="5">
                  <c:v>3.9533988504827998E-2</c:v>
                </c:pt>
                <c:pt idx="6">
                  <c:v>6.2731979914093003E-2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78-4E06-9164-D637F45ABA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4.2348712857790002E-2</c:v>
                </c:pt>
                <c:pt idx="1">
                  <c:v>0.17943921845762001</c:v>
                </c:pt>
                <c:pt idx="2">
                  <c:v>7.6644939744182003E-2</c:v>
                </c:pt>
                <c:pt idx="3">
                  <c:v>9.1889137581756E-2</c:v>
                </c:pt>
                <c:pt idx="4">
                  <c:v>0.10892241732942</c:v>
                </c:pt>
                <c:pt idx="5">
                  <c:v>4.4063052192380998E-2</c:v>
                </c:pt>
                <c:pt idx="6">
                  <c:v>6.0838907296218998E-2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78-4E06-9164-D637F45ABA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2.0507836130895001E-2</c:v>
                </c:pt>
                <c:pt idx="1">
                  <c:v>9.6126700920332007E-3</c:v>
                </c:pt>
                <c:pt idx="2">
                  <c:v>8.9351250635197998E-2</c:v>
                </c:pt>
                <c:pt idx="3">
                  <c:v>1.9808781736397E-2</c:v>
                </c:pt>
                <c:pt idx="4">
                  <c:v>3.2385039160489001E-2</c:v>
                </c:pt>
                <c:pt idx="5">
                  <c:v>3.6982666139687001E-3</c:v>
                </c:pt>
                <c:pt idx="6">
                  <c:v>4.0276287806072002E-2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78-4E06-9164-D637F45ABA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0.13866660272817999</c:v>
                </c:pt>
                <c:pt idx="1">
                  <c:v>7.2701489738299999E-2</c:v>
                </c:pt>
                <c:pt idx="2">
                  <c:v>4.7474329694833999E-2</c:v>
                </c:pt>
                <c:pt idx="3">
                  <c:v>0.12360109574589</c:v>
                </c:pt>
                <c:pt idx="4">
                  <c:v>9.9616668764648003E-2</c:v>
                </c:pt>
                <c:pt idx="5">
                  <c:v>5.4447621388225002E-2</c:v>
                </c:pt>
                <c:pt idx="6">
                  <c:v>4.8220278758501003E-2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78-4E06-9164-D637F45ABA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0.25580214794486</c:v>
                </c:pt>
                <c:pt idx="1">
                  <c:v>2.5910708525681E-2</c:v>
                </c:pt>
                <c:pt idx="2">
                  <c:v>3.7345791625024001E-2</c:v>
                </c:pt>
                <c:pt idx="3">
                  <c:v>0.24609885199698001</c:v>
                </c:pt>
                <c:pt idx="4">
                  <c:v>2.6395432664766998E-2</c:v>
                </c:pt>
                <c:pt idx="5">
                  <c:v>2.5213667201706001E-2</c:v>
                </c:pt>
                <c:pt idx="6">
                  <c:v>2.0863167903794999E-2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78-4E06-9164-D637F45ABAA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0.229018272153</c:v>
                </c:pt>
                <c:pt idx="1">
                  <c:v>0.39737604872728</c:v>
                </c:pt>
                <c:pt idx="2">
                  <c:v>9.9918183652386999E-3</c:v>
                </c:pt>
                <c:pt idx="3">
                  <c:v>1.4800041389737E-2</c:v>
                </c:pt>
                <c:pt idx="4">
                  <c:v>2.9336252017728999E-2</c:v>
                </c:pt>
                <c:pt idx="5">
                  <c:v>1.9698814753679999E-2</c:v>
                </c:pt>
                <c:pt idx="6">
                  <c:v>9.0015269256785001E-3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078-4E06-9164-D637F45AB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388608"/>
        <c:axId val="166385040"/>
      </c:barChart>
      <c:catAx>
        <c:axId val="28138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85040"/>
        <c:crosses val="autoZero"/>
        <c:auto val="1"/>
        <c:lblAlgn val="ctr"/>
        <c:lblOffset val="100"/>
        <c:noMultiLvlLbl val="0"/>
      </c:catAx>
      <c:valAx>
        <c:axId val="16638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8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EDFF8-8962-4B0A-BCB7-3217A2793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0B439E-438F-4ECC-8A59-2DD422E024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9560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C5BD4-5307-4BA6-A808-ECCD71488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60FE2-B4F5-4A30-825C-081F299FA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3762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All Pages</dc:title>
  <dc:creator>Administrator</dc:creator>
  <cp:lastModifiedBy>Administrator</cp:lastModifiedBy>
  <cp:revision>1</cp:revision>
  <dcterms:created xsi:type="dcterms:W3CDTF">2018-06-27T20:04:44Z</dcterms:created>
  <dcterms:modified xsi:type="dcterms:W3CDTF">2018-06-27T20:04:50Z</dcterms:modified>
</cp:coreProperties>
</file>