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6-40E2-9F78-F8084215FD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52</c:v>
                </c:pt>
                <c:pt idx="2">
                  <c:v>29</c:v>
                </c:pt>
                <c:pt idx="3">
                  <c:v>46</c:v>
                </c:pt>
                <c:pt idx="4">
                  <c:v>42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B6-40E2-9F78-F8084215FD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49</c:v>
                </c:pt>
                <c:pt idx="1">
                  <c:v>30</c:v>
                </c:pt>
                <c:pt idx="2">
                  <c:v>23</c:v>
                </c:pt>
                <c:pt idx="3">
                  <c:v>6</c:v>
                </c:pt>
                <c:pt idx="4">
                  <c:v>11</c:v>
                </c:pt>
                <c:pt idx="5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B6-40E2-9F78-F8084215FD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B6-40E2-9F78-F8084215FD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B6-40E2-9F78-F8084215F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439288"/>
        <c:axId val="342437648"/>
      </c:barChart>
      <c:catAx>
        <c:axId val="34243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7648"/>
        <c:crosses val="autoZero"/>
        <c:auto val="1"/>
        <c:lblAlgn val="ctr"/>
        <c:lblOffset val="100"/>
        <c:noMultiLvlLbl val="0"/>
      </c:catAx>
      <c:valAx>
        <c:axId val="34243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69C8F-9891-4067-AE80-269D0B547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FA4BCA-9958-4E77-A997-5F3251AD8F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7321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67EFB-5087-4F83-8343-B8542A4CE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DB4DB-28F3-47F0-BDFE-D3DB6699B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07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All Pages</dc:title>
  <dc:creator>Administrator</dc:creator>
  <cp:lastModifiedBy>Administrator</cp:lastModifiedBy>
  <cp:revision>1</cp:revision>
  <dcterms:created xsi:type="dcterms:W3CDTF">2018-06-27T19:58:50Z</dcterms:created>
  <dcterms:modified xsi:type="dcterms:W3CDTF">2018-06-27T19:58:55Z</dcterms:modified>
</cp:coreProperties>
</file>