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2FD2-46B0-B15A-AA3E2F2DF7E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2FD2-46B0-B15A-AA3E2F2DF7E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2FD2-46B0-B15A-AA3E2F2DF7E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2FD2-46B0-B15A-AA3E2F2DF7E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2FD2-46B0-B15A-AA3E2F2DF7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718968"/>
        <c:axId val="174175728"/>
      </c:barChart>
      <c:catAx>
        <c:axId val="342718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175728"/>
        <c:crosses val="autoZero"/>
        <c:auto val="1"/>
        <c:lblAlgn val="ctr"/>
        <c:lblOffset val="100"/>
        <c:noMultiLvlLbl val="0"/>
      </c:catAx>
      <c:valAx>
        <c:axId val="17417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18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8613E-C23A-48D8-BDD9-3097B782F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7960AB-E4C2-406D-8CC6-84BA2F5432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53131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BA80A-F344-4100-88F7-3F7D41FF44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2F5B2-24A2-490B-8A0C-DCF123B21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8466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All Pages</dc:title>
  <dc:creator>Administrator</dc:creator>
  <cp:lastModifiedBy>Administrator</cp:lastModifiedBy>
  <cp:revision>1</cp:revision>
  <dcterms:created xsi:type="dcterms:W3CDTF">2018-06-27T19:58:24Z</dcterms:created>
  <dcterms:modified xsi:type="dcterms:W3CDTF">2018-06-27T19:58:29Z</dcterms:modified>
</cp:coreProperties>
</file>