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0102-48ED-BEEA-1784C6E3CDF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0102-48ED-BEEA-1784C6E3CDF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0102-48ED-BEEA-1784C6E3CDF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0102-48ED-BEEA-1784C6E3CDF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0102-48ED-BEEA-1784C6E3C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587176"/>
        <c:axId val="329587504"/>
      </c:barChart>
      <c:catAx>
        <c:axId val="329587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87504"/>
        <c:crosses val="autoZero"/>
        <c:auto val="1"/>
        <c:lblAlgn val="ctr"/>
        <c:lblOffset val="100"/>
        <c:noMultiLvlLbl val="0"/>
      </c:catAx>
      <c:valAx>
        <c:axId val="32958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8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A5451-FC9B-4D02-AE59-4C8CBBFBD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E64CA4-825E-41F7-8673-478C238A53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9859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C7A5C-0484-4179-807F-EE7F7C69A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9564B-BE86-482F-B42C-DE56DA9B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58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2018-06-27T19:57:42Z</dcterms:created>
  <dcterms:modified xsi:type="dcterms:W3CDTF">2018-06-27T19:57:47Z</dcterms:modified>
</cp:coreProperties>
</file>