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</c:numCache>
            </c:num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3.0121370718113001E-2</c:v>
                </c:pt>
                <c:pt idx="1">
                  <c:v>6.6197689696249007E-2</c:v>
                </c:pt>
                <c:pt idx="2">
                  <c:v>0</c:v>
                </c:pt>
                <c:pt idx="3">
                  <c:v>2.3438658433072E-2</c:v>
                </c:pt>
                <c:pt idx="4">
                  <c:v>4.485400924658E-2</c:v>
                </c:pt>
                <c:pt idx="5">
                  <c:v>0</c:v>
                </c:pt>
                <c:pt idx="6">
                  <c:v>1.8470437670589E-2</c:v>
                </c:pt>
                <c:pt idx="7">
                  <c:v>3.4079791646424003E-2</c:v>
                </c:pt>
                <c:pt idx="8">
                  <c:v>2.0605905528524E-2</c:v>
                </c:pt>
                <c:pt idx="9">
                  <c:v>0</c:v>
                </c:pt>
                <c:pt idx="10">
                  <c:v>1.380391708392E-2</c:v>
                </c:pt>
                <c:pt idx="11">
                  <c:v>1.7822020725463999E-2</c:v>
                </c:pt>
                <c:pt idx="12">
                  <c:v>3.2991187379445001E-2</c:v>
                </c:pt>
                <c:pt idx="13">
                  <c:v>7.2616643034663997E-3</c:v>
                </c:pt>
                <c:pt idx="14">
                  <c:v>3.1441382207606998E-2</c:v>
                </c:pt>
                <c:pt idx="15">
                  <c:v>2.2583285845854E-2</c:v>
                </c:pt>
                <c:pt idx="16">
                  <c:v>6.2683574366428005E-2</c:v>
                </c:pt>
                <c:pt idx="17">
                  <c:v>1.8828149395582E-2</c:v>
                </c:pt>
                <c:pt idx="18">
                  <c:v>5.8147849929125001E-2</c:v>
                </c:pt>
                <c:pt idx="19">
                  <c:v>2.6545402331943E-2</c:v>
                </c:pt>
                <c:pt idx="20">
                  <c:v>2.1875814663939001E-2</c:v>
                </c:pt>
                <c:pt idx="21">
                  <c:v>2.0121978745145999E-2</c:v>
                </c:pt>
                <c:pt idx="22">
                  <c:v>0.11839025983899</c:v>
                </c:pt>
                <c:pt idx="23">
                  <c:v>0</c:v>
                </c:pt>
                <c:pt idx="24">
                  <c:v>1.0016030021847E-2</c:v>
                </c:pt>
                <c:pt idx="25">
                  <c:v>5.0347651505608998E-3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97-47D1-AD15-3578E355BF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</c:numCache>
            </c:numRef>
          </c:cat>
          <c:val>
            <c:numRef>
              <c:f>Sheet1!$C$2:$C$27</c:f>
              <c:numCache>
                <c:formatCode>General</c:formatCode>
                <c:ptCount val="26"/>
                <c:pt idx="0">
                  <c:v>1.5046644598255001E-2</c:v>
                </c:pt>
                <c:pt idx="1">
                  <c:v>1.3511147385938E-2</c:v>
                </c:pt>
                <c:pt idx="2">
                  <c:v>2.4718185148158E-2</c:v>
                </c:pt>
                <c:pt idx="3">
                  <c:v>1.6781385317112998E-2</c:v>
                </c:pt>
                <c:pt idx="4">
                  <c:v>0.47465396615946998</c:v>
                </c:pt>
                <c:pt idx="5">
                  <c:v>6.4040920809009E-2</c:v>
                </c:pt>
                <c:pt idx="6">
                  <c:v>0.14276477382330999</c:v>
                </c:pt>
                <c:pt idx="7">
                  <c:v>0.31545741324921001</c:v>
                </c:pt>
                <c:pt idx="8">
                  <c:v>5.9641672829640002E-2</c:v>
                </c:pt>
                <c:pt idx="9">
                  <c:v>8.3964390622475002E-2</c:v>
                </c:pt>
                <c:pt idx="10">
                  <c:v>4.8531755786935998E-2</c:v>
                </c:pt>
                <c:pt idx="11">
                  <c:v>6.0648060316054998E-2</c:v>
                </c:pt>
                <c:pt idx="12">
                  <c:v>0.12432795257541999</c:v>
                </c:pt>
                <c:pt idx="13">
                  <c:v>8.3511100162654006E-2</c:v>
                </c:pt>
                <c:pt idx="14">
                  <c:v>6.2778169414737003E-2</c:v>
                </c:pt>
                <c:pt idx="15">
                  <c:v>6.0428511286155999E-2</c:v>
                </c:pt>
                <c:pt idx="16">
                  <c:v>5.4515629771341001E-2</c:v>
                </c:pt>
                <c:pt idx="17">
                  <c:v>4.9979083069537002E-2</c:v>
                </c:pt>
                <c:pt idx="18">
                  <c:v>7.3866577194474994E-2</c:v>
                </c:pt>
                <c:pt idx="19">
                  <c:v>4.8960876632838997E-2</c:v>
                </c:pt>
                <c:pt idx="20">
                  <c:v>4.7576524539708002E-2</c:v>
                </c:pt>
                <c:pt idx="21">
                  <c:v>4.1602952830257001E-2</c:v>
                </c:pt>
                <c:pt idx="22">
                  <c:v>3.6050662632385003E-2</c:v>
                </c:pt>
                <c:pt idx="23">
                  <c:v>6.7447138517019001E-2</c:v>
                </c:pt>
                <c:pt idx="24">
                  <c:v>3.1556116553183002E-2</c:v>
                </c:pt>
                <c:pt idx="25">
                  <c:v>6.5223377378146999E-2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597-47D1-AD15-3578E355BF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</c:numCache>
            </c:numRef>
          </c:cat>
          <c:val>
            <c:numRef>
              <c:f>Sheet1!$D$2:$D$27</c:f>
              <c:numCache>
                <c:formatCode>General</c:formatCode>
                <c:ptCount val="26"/>
                <c:pt idx="0">
                  <c:v>4.3466133935157997E-2</c:v>
                </c:pt>
                <c:pt idx="1">
                  <c:v>2.6880389341218001E-3</c:v>
                </c:pt>
                <c:pt idx="2">
                  <c:v>8.4843908419484997E-4</c:v>
                </c:pt>
                <c:pt idx="3">
                  <c:v>7.2083175504158003E-3</c:v>
                </c:pt>
                <c:pt idx="4">
                  <c:v>6.5704043554008999E-3</c:v>
                </c:pt>
                <c:pt idx="5">
                  <c:v>8.6174988910268004E-3</c:v>
                </c:pt>
                <c:pt idx="6">
                  <c:v>2.4012147321585998E-3</c:v>
                </c:pt>
                <c:pt idx="7">
                  <c:v>2.5619261617290001E-2</c:v>
                </c:pt>
                <c:pt idx="8">
                  <c:v>2.4006416773988998E-3</c:v>
                </c:pt>
                <c:pt idx="9">
                  <c:v>1.129581334798E-3</c:v>
                </c:pt>
                <c:pt idx="10">
                  <c:v>4.2989833504399E-2</c:v>
                </c:pt>
                <c:pt idx="11">
                  <c:v>4.5173621992777996E-3</c:v>
                </c:pt>
                <c:pt idx="12">
                  <c:v>4.3004681581857003E-2</c:v>
                </c:pt>
                <c:pt idx="13">
                  <c:v>3.5284719458252997E-2</c:v>
                </c:pt>
                <c:pt idx="14">
                  <c:v>2.2061317291133999E-2</c:v>
                </c:pt>
                <c:pt idx="15">
                  <c:v>4.6556117050543001E-3</c:v>
                </c:pt>
                <c:pt idx="16">
                  <c:v>4.7953716201444996E-3</c:v>
                </c:pt>
                <c:pt idx="17">
                  <c:v>6.4161048462039001E-3</c:v>
                </c:pt>
                <c:pt idx="18">
                  <c:v>1.8047182101706999E-2</c:v>
                </c:pt>
                <c:pt idx="19">
                  <c:v>0.19898526677277001</c:v>
                </c:pt>
                <c:pt idx="20">
                  <c:v>5.2855016575333001E-3</c:v>
                </c:pt>
                <c:pt idx="21">
                  <c:v>4.2416410782505E-2</c:v>
                </c:pt>
                <c:pt idx="22">
                  <c:v>6.3404750565711002E-3</c:v>
                </c:pt>
                <c:pt idx="23">
                  <c:v>0.11482123812516</c:v>
                </c:pt>
                <c:pt idx="24">
                  <c:v>1.8734109460724999E-2</c:v>
                </c:pt>
                <c:pt idx="25">
                  <c:v>7.6044663565734E-3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597-47D1-AD15-3578E355BF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</c:numCache>
            </c:numRef>
          </c:cat>
          <c:val>
            <c:numRef>
              <c:f>Sheet1!$E$2:$E$27</c:f>
              <c:numCache>
                <c:formatCode>General</c:formatCode>
                <c:ptCount val="26"/>
                <c:pt idx="0">
                  <c:v>0.10967555319867001</c:v>
                </c:pt>
                <c:pt idx="1">
                  <c:v>7.9517114251636004E-2</c:v>
                </c:pt>
                <c:pt idx="2">
                  <c:v>6.7739662927436994E-2</c:v>
                </c:pt>
                <c:pt idx="3">
                  <c:v>7.2216939686818998E-2</c:v>
                </c:pt>
                <c:pt idx="4">
                  <c:v>0</c:v>
                </c:pt>
                <c:pt idx="5">
                  <c:v>1.1126414107089999E-2</c:v>
                </c:pt>
                <c:pt idx="6">
                  <c:v>3.6674302136127997E-2</c:v>
                </c:pt>
                <c:pt idx="7">
                  <c:v>3.3665985331249003E-2</c:v>
                </c:pt>
                <c:pt idx="8">
                  <c:v>4.2091338203901997E-3</c:v>
                </c:pt>
                <c:pt idx="9">
                  <c:v>5.2314464047336001E-2</c:v>
                </c:pt>
                <c:pt idx="10">
                  <c:v>0.49245385124166002</c:v>
                </c:pt>
                <c:pt idx="11">
                  <c:v>9.0170241415792995E-2</c:v>
                </c:pt>
                <c:pt idx="12">
                  <c:v>7.4214290006610006E-2</c:v>
                </c:pt>
                <c:pt idx="13">
                  <c:v>1.2016775418484001E-3</c:v>
                </c:pt>
                <c:pt idx="14">
                  <c:v>7.3179524152847994E-2</c:v>
                </c:pt>
                <c:pt idx="15">
                  <c:v>0.15498846597463001</c:v>
                </c:pt>
                <c:pt idx="16">
                  <c:v>7.9865010118236004E-2</c:v>
                </c:pt>
                <c:pt idx="17">
                  <c:v>6.2716431705107004E-2</c:v>
                </c:pt>
                <c:pt idx="18">
                  <c:v>8.0972631250637001E-2</c:v>
                </c:pt>
                <c:pt idx="19">
                  <c:v>6.7125356603457004E-2</c:v>
                </c:pt>
                <c:pt idx="20">
                  <c:v>0.27156826932865002</c:v>
                </c:pt>
                <c:pt idx="21">
                  <c:v>0.14479573032094001</c:v>
                </c:pt>
                <c:pt idx="22">
                  <c:v>5.3811980938600996E-3</c:v>
                </c:pt>
                <c:pt idx="23">
                  <c:v>1.1750272845319E-2</c:v>
                </c:pt>
                <c:pt idx="24">
                  <c:v>7.1639652547685007E-2</c:v>
                </c:pt>
                <c:pt idx="25">
                  <c:v>4.2953276380471E-2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597-47D1-AD15-3578E355BFB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</c:numCache>
            </c:numRef>
          </c:cat>
          <c:val>
            <c:numRef>
              <c:f>Sheet1!$F$2:$F$27</c:f>
              <c:numCache>
                <c:formatCode>General</c:formatCode>
                <c:ptCount val="26"/>
                <c:pt idx="0">
                  <c:v>2.7834874957177E-2</c:v>
                </c:pt>
                <c:pt idx="1">
                  <c:v>3.4847739442294003E-2</c:v>
                </c:pt>
                <c:pt idx="2">
                  <c:v>1.2289180445242E-2</c:v>
                </c:pt>
                <c:pt idx="3">
                  <c:v>0</c:v>
                </c:pt>
                <c:pt idx="4">
                  <c:v>2.8005003560636E-2</c:v>
                </c:pt>
                <c:pt idx="5">
                  <c:v>2.8495718984273999E-2</c:v>
                </c:pt>
                <c:pt idx="6">
                  <c:v>8.0378577778250998E-2</c:v>
                </c:pt>
                <c:pt idx="7">
                  <c:v>3.7780225510697998E-2</c:v>
                </c:pt>
                <c:pt idx="8">
                  <c:v>2.8378530577423001E-2</c:v>
                </c:pt>
                <c:pt idx="9">
                  <c:v>2.3811360812619E-2</c:v>
                </c:pt>
                <c:pt idx="10">
                  <c:v>0.31274360345548002</c:v>
                </c:pt>
                <c:pt idx="11">
                  <c:v>3.3508499457481002E-2</c:v>
                </c:pt>
                <c:pt idx="12">
                  <c:v>6.9060773480663001E-2</c:v>
                </c:pt>
                <c:pt idx="13">
                  <c:v>0.32202052091555</c:v>
                </c:pt>
                <c:pt idx="14">
                  <c:v>0</c:v>
                </c:pt>
                <c:pt idx="15">
                  <c:v>2.3770375545668E-2</c:v>
                </c:pt>
                <c:pt idx="16">
                  <c:v>2.5533579610944001E-2</c:v>
                </c:pt>
                <c:pt idx="17">
                  <c:v>0.29289877932597003</c:v>
                </c:pt>
                <c:pt idx="18">
                  <c:v>1.4952192332410999E-2</c:v>
                </c:pt>
                <c:pt idx="19">
                  <c:v>2.3592695701410999E-2</c:v>
                </c:pt>
                <c:pt idx="20">
                  <c:v>0.30984129313213998</c:v>
                </c:pt>
                <c:pt idx="21">
                  <c:v>9.0374938112814003E-3</c:v>
                </c:pt>
                <c:pt idx="22">
                  <c:v>1.3703699824383001E-2</c:v>
                </c:pt>
                <c:pt idx="23">
                  <c:v>1.8146381977851001E-2</c:v>
                </c:pt>
                <c:pt idx="24">
                  <c:v>0.11692541100459</c:v>
                </c:pt>
                <c:pt idx="25">
                  <c:v>2.5359211929809999E-2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597-47D1-AD15-3578E355BFB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</c:numCache>
            </c:numRef>
          </c:cat>
          <c:val>
            <c:numRef>
              <c:f>Sheet1!$G$2:$G$27</c:f>
              <c:numCache>
                <c:formatCode>General</c:formatCode>
                <c:ptCount val="26"/>
                <c:pt idx="0">
                  <c:v>0</c:v>
                </c:pt>
                <c:pt idx="1">
                  <c:v>5.6882687741619995E-4</c:v>
                </c:pt>
                <c:pt idx="2">
                  <c:v>0</c:v>
                </c:pt>
                <c:pt idx="3">
                  <c:v>0.55015644660532004</c:v>
                </c:pt>
                <c:pt idx="4">
                  <c:v>5.8432346445703998E-2</c:v>
                </c:pt>
                <c:pt idx="5">
                  <c:v>3.0044072057307001E-2</c:v>
                </c:pt>
                <c:pt idx="6">
                  <c:v>2.2005260246198998E-3</c:v>
                </c:pt>
                <c:pt idx="7">
                  <c:v>0.16695941527739999</c:v>
                </c:pt>
                <c:pt idx="8">
                  <c:v>5.5974640978727001E-2</c:v>
                </c:pt>
                <c:pt idx="9">
                  <c:v>2.9410165537216999E-3</c:v>
                </c:pt>
                <c:pt idx="10">
                  <c:v>0.22104445512745999</c:v>
                </c:pt>
                <c:pt idx="11">
                  <c:v>0.67483835008879001</c:v>
                </c:pt>
                <c:pt idx="12">
                  <c:v>4.3413327483958998E-3</c:v>
                </c:pt>
                <c:pt idx="13">
                  <c:v>1.6247795052363002E-2</c:v>
                </c:pt>
                <c:pt idx="14">
                  <c:v>2.3153433419555E-3</c:v>
                </c:pt>
                <c:pt idx="15">
                  <c:v>2.0601227405941998E-2</c:v>
                </c:pt>
                <c:pt idx="16">
                  <c:v>3.7420265882655998E-2</c:v>
                </c:pt>
                <c:pt idx="17">
                  <c:v>8.6658856670941992E-3</c:v>
                </c:pt>
                <c:pt idx="18">
                  <c:v>0.63828904864149005</c:v>
                </c:pt>
                <c:pt idx="19">
                  <c:v>5.6334204364203999E-3</c:v>
                </c:pt>
                <c:pt idx="20">
                  <c:v>2.3048843806819999E-2</c:v>
                </c:pt>
                <c:pt idx="21">
                  <c:v>2.3687970212377001E-3</c:v>
                </c:pt>
                <c:pt idx="22">
                  <c:v>1.0239074999497E-2</c:v>
                </c:pt>
                <c:pt idx="23">
                  <c:v>1.7021316485355E-3</c:v>
                </c:pt>
                <c:pt idx="24">
                  <c:v>2.2795625410346E-2</c:v>
                </c:pt>
                <c:pt idx="25">
                  <c:v>3.8642844557247001E-2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597-47D1-AD15-3578E355BF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378752"/>
        <c:axId val="177944696"/>
      </c:lineChart>
      <c:dateAx>
        <c:axId val="156378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944696"/>
        <c:crosses val="autoZero"/>
        <c:auto val="1"/>
        <c:lblOffset val="100"/>
        <c:baseTimeUnit val="days"/>
      </c:dateAx>
      <c:valAx>
        <c:axId val="177944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378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25ABC-5294-4A90-AD14-002345BBB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D2A158-6A76-4FC4-B285-68CFDCD137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71935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1FEA9-9950-41BA-8D8E-5884876A5C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1F2C9-43EE-434C-A6B4-AD6205F68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2927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All Pages</dc:title>
  <dc:creator>Administrator</dc:creator>
  <cp:lastModifiedBy>Administrator</cp:lastModifiedBy>
  <cp:revision>1</cp:revision>
  <dcterms:created xsi:type="dcterms:W3CDTF">2018-06-27T19:49:55Z</dcterms:created>
  <dcterms:modified xsi:type="dcterms:W3CDTF">2018-06-27T19:50:01Z</dcterms:modified>
</cp:coreProperties>
</file>