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Sheet1!$B$2:$B$27</c:f>
            </c:numRef>
          </c:val>
          <c:smooth val="0"/>
          <c:extLst>
            <c:ext xmlns:c16="http://schemas.microsoft.com/office/drawing/2014/chart" uri="{C3380CC4-5D6E-409C-BE32-E72D297353CC}">
              <c16:uniqueId val="{00000000-19AA-45B3-97EE-55CB69119B4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Sheet1!$C$2:$C$27</c:f>
            </c:numRef>
          </c:val>
          <c:smooth val="0"/>
          <c:extLst>
            <c:ext xmlns:c16="http://schemas.microsoft.com/office/drawing/2014/chart" uri="{C3380CC4-5D6E-409C-BE32-E72D297353CC}">
              <c16:uniqueId val="{00000001-19AA-45B3-97EE-55CB69119B4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Sheet1!$D$2:$D$27</c:f>
            </c:numRef>
          </c:val>
          <c:smooth val="0"/>
          <c:extLst>
            <c:ext xmlns:c16="http://schemas.microsoft.com/office/drawing/2014/chart" uri="{C3380CC4-5D6E-409C-BE32-E72D297353CC}">
              <c16:uniqueId val="{00000002-19AA-45B3-97EE-55CB69119B4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Sheet1!$E$2:$E$27</c:f>
            </c:numRef>
          </c:val>
          <c:smooth val="0"/>
          <c:extLst>
            <c:ext xmlns:c16="http://schemas.microsoft.com/office/drawing/2014/chart" uri="{C3380CC4-5D6E-409C-BE32-E72D297353CC}">
              <c16:uniqueId val="{00000003-19AA-45B3-97EE-55CB69119B4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Sheet1!$F$2:$F$27</c:f>
            </c:numRef>
          </c:val>
          <c:smooth val="0"/>
          <c:extLst>
            <c:ext xmlns:c16="http://schemas.microsoft.com/office/drawing/2014/chart" uri="{C3380CC4-5D6E-409C-BE32-E72D297353CC}">
              <c16:uniqueId val="{00000004-19AA-45B3-97EE-55CB69119B4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Sheet1!$G$2:$G$27</c:f>
            </c:numRef>
          </c:val>
          <c:smooth val="0"/>
          <c:extLst>
            <c:ext xmlns:c16="http://schemas.microsoft.com/office/drawing/2014/chart" uri="{C3380CC4-5D6E-409C-BE32-E72D297353CC}">
              <c16:uniqueId val="{00000005-19AA-45B3-97EE-55CB69119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551040"/>
        <c:axId val="343547760"/>
      </c:lineChart>
      <c:catAx>
        <c:axId val="34355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47760"/>
        <c:crosses val="autoZero"/>
        <c:auto val="1"/>
        <c:lblAlgn val="ctr"/>
        <c:lblOffset val="100"/>
        <c:noMultiLvlLbl val="0"/>
      </c:catAx>
      <c:valAx>
        <c:axId val="34354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5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121B5-F3B3-4475-B216-1336D4BC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FAD984-63AF-45C0-BED4-3599BC1D5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5633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D4C701-77C8-4473-BA58-232FA740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2C66E-E0A0-4DE2-83D3-95A885B63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83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Administrator</dc:creator>
  <cp:lastModifiedBy>Administrator</cp:lastModifiedBy>
  <cp:revision>1</cp:revision>
  <dcterms:created xsi:type="dcterms:W3CDTF">2018-06-27T19:26:28Z</dcterms:created>
  <dcterms:modified xsi:type="dcterms:W3CDTF">2018-06-27T19:26:33Z</dcterms:modified>
</cp:coreProperties>
</file>