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2377-F30A-4914-9E94-62E6FDF65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A69AB-C13E-4CB3-8532-5AC944BAE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9283226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1613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9163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475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737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8164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899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790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3962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43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48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19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14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48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28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8110686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009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D79D3-4463-49E1-A701-22A9DBA4A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05/27/2018 - 06/26/2018</a:t>
            </a:r>
          </a:p>
        </p:txBody>
      </p:sp>
    </p:spTree>
    <p:extLst>
      <p:ext uri="{BB962C8B-B14F-4D97-AF65-F5344CB8AC3E}">
        <p14:creationId xmlns:p14="http://schemas.microsoft.com/office/powerpoint/2010/main" val="2009899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2018-06-27T19:18:40Z</dcterms:created>
  <dcterms:modified xsi:type="dcterms:W3CDTF">2018-06-27T19:18:52Z</dcterms:modified>
</cp:coreProperties>
</file>