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EF66B-7CF6-42C0-8E11-393B41D8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A7DFEB-FDE7-461D-9AE8-E471DE1D4D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1917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8953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120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014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489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907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25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745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047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5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8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4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2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5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4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77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D919A-9C74-48D1-8C9E-BA32421BC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05/27/2018 - 06/26/2018</a:t>
            </a:r>
          </a:p>
        </p:txBody>
      </p:sp>
    </p:spTree>
    <p:extLst>
      <p:ext uri="{BB962C8B-B14F-4D97-AF65-F5344CB8AC3E}">
        <p14:creationId xmlns:p14="http://schemas.microsoft.com/office/powerpoint/2010/main" val="2255753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2018-06-27T19:06:16Z</dcterms:created>
  <dcterms:modified xsi:type="dcterms:W3CDTF">2018-06-27T19:06:27Z</dcterms:modified>
</cp:coreProperties>
</file>