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1.9573229142443999E-2</c:v>
                </c:pt>
                <c:pt idx="1">
                  <c:v>1.9888743014285998E-3</c:v>
                </c:pt>
                <c:pt idx="2">
                  <c:v>3.1910569888636997E-2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AA-4472-ABCE-93F9697DBB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8.8305274141090004E-2</c:v>
                </c:pt>
                <c:pt idx="2">
                  <c:v>9.9834895336087998E-2</c:v>
                </c:pt>
                <c:pt idx="3">
                  <c:v>3.6248113539921002E-2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AA-4472-ABCE-93F9697DBB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3.9508402590622002E-3</c:v>
                </c:pt>
                <c:pt idx="1">
                  <c:v>3.4734124852676997E-2</c:v>
                </c:pt>
                <c:pt idx="2">
                  <c:v>2.39223476271E-2</c:v>
                </c:pt>
                <c:pt idx="3">
                  <c:v>4.6009326062165998E-2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AA-4472-ABCE-93F9697DBB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8.3735605265283994E-2</c:v>
                </c:pt>
                <c:pt idx="2">
                  <c:v>8.6615015505102005E-2</c:v>
                </c:pt>
                <c:pt idx="3">
                  <c:v>9.2117517474069002E-2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AA-4472-ABCE-93F9697DBB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0.38984005554173001</c:v>
                </c:pt>
                <c:pt idx="1">
                  <c:v>3.3396658343989999E-2</c:v>
                </c:pt>
                <c:pt idx="2">
                  <c:v>0.30686304116000002</c:v>
                </c:pt>
                <c:pt idx="3">
                  <c:v>0</c:v>
                </c:pt>
                <c:pt idx="4">
                  <c:v>7.7442165389760998E-3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AA-4472-ABCE-93F9697DBB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5.1602798573842003E-3</c:v>
                </c:pt>
                <c:pt idx="1">
                  <c:v>3.3855663280797001E-3</c:v>
                </c:pt>
                <c:pt idx="2">
                  <c:v>0.13928297472036</c:v>
                </c:pt>
                <c:pt idx="3">
                  <c:v>1.8388832227700001E-3</c:v>
                </c:pt>
                <c:pt idx="4">
                  <c:v>1.8299295613127E-3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AA-4472-ABCE-93F9697DB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642256"/>
        <c:axId val="175642584"/>
      </c:barChart>
      <c:catAx>
        <c:axId val="17564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642584"/>
        <c:crosses val="autoZero"/>
        <c:auto val="1"/>
        <c:lblAlgn val="ctr"/>
        <c:lblOffset val="100"/>
        <c:noMultiLvlLbl val="0"/>
      </c:catAx>
      <c:valAx>
        <c:axId val="17564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64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C0630-3D64-4260-A5AF-98F8059F5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4A6286-589A-4332-8F27-C1C3BD74B7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56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931DB-1CED-460C-815C-0F4BC82AC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CC7E7-1B28-4E69-BB56-0DCD5A49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43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All Pages</dc:title>
  <dc:creator>Administrator</dc:creator>
  <cp:lastModifiedBy>Administrator</cp:lastModifiedBy>
  <cp:revision>1</cp:revision>
  <dcterms:created xsi:type="dcterms:W3CDTF">2018-06-27T18:58:54Z</dcterms:created>
  <dcterms:modified xsi:type="dcterms:W3CDTF">2018-06-27T18:58:59Z</dcterms:modified>
</cp:coreProperties>
</file>