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84930</c:v>
                </c:pt>
                <c:pt idx="1">
                  <c:v>39128</c:v>
                </c:pt>
                <c:pt idx="2">
                  <c:v>7321</c:v>
                </c:pt>
                <c:pt idx="3">
                  <c:v>6023</c:v>
                </c:pt>
                <c:pt idx="4">
                  <c:v>13970</c:v>
                </c:pt>
                <c:pt idx="5">
                  <c:v>187724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A8-4014-9973-D8B9002E6A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4880</c:v>
                </c:pt>
                <c:pt idx="1">
                  <c:v>1839</c:v>
                </c:pt>
                <c:pt idx="2">
                  <c:v>579</c:v>
                </c:pt>
                <c:pt idx="3">
                  <c:v>226</c:v>
                </c:pt>
                <c:pt idx="4">
                  <c:v>705</c:v>
                </c:pt>
                <c:pt idx="5">
                  <c:v>19575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A8-4014-9973-D8B9002E6A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2553</c:v>
                </c:pt>
                <c:pt idx="1">
                  <c:v>2790</c:v>
                </c:pt>
                <c:pt idx="2">
                  <c:v>26</c:v>
                </c:pt>
                <c:pt idx="3">
                  <c:v>21</c:v>
                </c:pt>
                <c:pt idx="4">
                  <c:v>2027</c:v>
                </c:pt>
                <c:pt idx="5">
                  <c:v>3558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A8-4014-9973-D8B9002E6A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1694</c:v>
                </c:pt>
                <c:pt idx="1">
                  <c:v>633</c:v>
                </c:pt>
                <c:pt idx="2">
                  <c:v>265</c:v>
                </c:pt>
                <c:pt idx="3">
                  <c:v>38</c:v>
                </c:pt>
                <c:pt idx="4">
                  <c:v>156</c:v>
                </c:pt>
                <c:pt idx="5">
                  <c:v>9212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A8-4014-9973-D8B9002E6A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117</c:v>
                </c:pt>
                <c:pt idx="1">
                  <c:v>92</c:v>
                </c:pt>
                <c:pt idx="2">
                  <c:v>13</c:v>
                </c:pt>
                <c:pt idx="3">
                  <c:v>4</c:v>
                </c:pt>
                <c:pt idx="4">
                  <c:v>14</c:v>
                </c:pt>
                <c:pt idx="5">
                  <c:v>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A8-4014-9973-D8B9002E6A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284</c:v>
                </c:pt>
                <c:pt idx="1">
                  <c:v>84</c:v>
                </c:pt>
                <c:pt idx="2">
                  <c:v>10</c:v>
                </c:pt>
                <c:pt idx="3">
                  <c:v>3</c:v>
                </c:pt>
                <c:pt idx="4">
                  <c:v>26</c:v>
                </c:pt>
                <c:pt idx="5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FA8-4014-9973-D8B9002E6A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11153</c:v>
                </c:pt>
                <c:pt idx="1">
                  <c:v>8330</c:v>
                </c:pt>
                <c:pt idx="2">
                  <c:v>1768</c:v>
                </c:pt>
                <c:pt idx="3">
                  <c:v>579</c:v>
                </c:pt>
                <c:pt idx="4">
                  <c:v>2538</c:v>
                </c:pt>
                <c:pt idx="5">
                  <c:v>15071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FA8-4014-9973-D8B9002E6A3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8996</c:v>
                </c:pt>
                <c:pt idx="1">
                  <c:v>5937</c:v>
                </c:pt>
                <c:pt idx="2">
                  <c:v>1411</c:v>
                </c:pt>
                <c:pt idx="3">
                  <c:v>698</c:v>
                </c:pt>
                <c:pt idx="4">
                  <c:v>1183</c:v>
                </c:pt>
                <c:pt idx="5">
                  <c:v>138214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FA8-4014-9973-D8B9002E6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826456"/>
        <c:axId val="285827112"/>
      </c:barChart>
      <c:catAx>
        <c:axId val="28582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27112"/>
        <c:crosses val="autoZero"/>
        <c:auto val="1"/>
        <c:lblAlgn val="ctr"/>
        <c:lblOffset val="100"/>
        <c:noMultiLvlLbl val="0"/>
      </c:catAx>
      <c:valAx>
        <c:axId val="28582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2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F17B4-6D0E-46FD-A660-969C03D0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87B6B2-174A-4115-8B1F-70CCEB3D3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0693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1D6A9-3CF1-40BE-883E-3C11DBA18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DDC0E-0285-44E6-9A47-198F09B77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00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2018-06-27T18:51:27Z</dcterms:created>
  <dcterms:modified xsi:type="dcterms:W3CDTF">2018-06-27T18:51:31Z</dcterms:modified>
</cp:coreProperties>
</file>