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889E-47F6-8F3D-60B0D4F112C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889E-47F6-8F3D-60B0D4F112C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889E-47F6-8F3D-60B0D4F112C5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889E-47F6-8F3D-60B0D4F112C5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889E-47F6-8F3D-60B0D4F112C5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Sheet1!$G$2:$G$7</c:f>
            </c:numRef>
          </c:val>
          <c:extLst>
            <c:ext xmlns:c16="http://schemas.microsoft.com/office/drawing/2014/chart" uri="{C3380CC4-5D6E-409C-BE32-E72D297353CC}">
              <c16:uniqueId val="{00000005-889E-47F6-8F3D-60B0D4F112C5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Sheet1!$H$2:$H$7</c:f>
            </c:numRef>
          </c:val>
          <c:extLst>
            <c:ext xmlns:c16="http://schemas.microsoft.com/office/drawing/2014/chart" uri="{C3380CC4-5D6E-409C-BE32-E72D297353CC}">
              <c16:uniqueId val="{00000006-889E-47F6-8F3D-60B0D4F112C5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Sheet1!$I$2:$I$7</c:f>
            </c:numRef>
          </c:val>
          <c:extLst>
            <c:ext xmlns:c16="http://schemas.microsoft.com/office/drawing/2014/chart" uri="{C3380CC4-5D6E-409C-BE32-E72D297353CC}">
              <c16:uniqueId val="{00000007-889E-47F6-8F3D-60B0D4F112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2619096"/>
        <c:axId val="272619752"/>
      </c:barChart>
      <c:catAx>
        <c:axId val="272619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619752"/>
        <c:crosses val="autoZero"/>
        <c:auto val="1"/>
        <c:lblAlgn val="ctr"/>
        <c:lblOffset val="100"/>
        <c:noMultiLvlLbl val="0"/>
      </c:catAx>
      <c:valAx>
        <c:axId val="272619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619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56CB0-C535-404B-8D17-CA8EA99C5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ED62DC-FB7A-45C4-A0AD-402BC536A5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75052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480A2C-A73F-49C3-8A5E-B3ED730913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B5038D-864C-4B4A-9BD6-0BC1E42A8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1813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Administrator</dc:creator>
  <cp:lastModifiedBy>Administrator</cp:lastModifiedBy>
  <cp:revision>1</cp:revision>
  <dcterms:created xsi:type="dcterms:W3CDTF">2018-06-27T18:51:04Z</dcterms:created>
  <dcterms:modified xsi:type="dcterms:W3CDTF">2018-06-27T18:51:09Z</dcterms:modified>
</cp:coreProperties>
</file>