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2D5A-4677-88AB-582B6BB5DC1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2D5A-4677-88AB-582B6BB5DC1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2D5A-4677-88AB-582B6BB5DC1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2D5A-4677-88AB-582B6BB5DC1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2D5A-4677-88AB-582B6BB5DC1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2D5A-4677-88AB-582B6BB5DC1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2D5A-4677-88AB-582B6BB5DC1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2D5A-4677-88AB-582B6BB5D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336440"/>
        <c:axId val="329653464"/>
      </c:barChart>
      <c:catAx>
        <c:axId val="27433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53464"/>
        <c:crosses val="autoZero"/>
        <c:auto val="1"/>
        <c:lblAlgn val="ctr"/>
        <c:lblOffset val="100"/>
        <c:noMultiLvlLbl val="0"/>
      </c:catAx>
      <c:valAx>
        <c:axId val="32965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3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ABC6B-2393-4E73-8492-C4CFBA480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D5E4B7-076F-4CF9-BB35-842FF4DB7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164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2A5FC-50C1-4047-B417-982148B67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0CD1E-0155-466A-BFDE-337EFD0FF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2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2018-06-27T18:50:28Z</dcterms:created>
  <dcterms:modified xsi:type="dcterms:W3CDTF">2018-06-27T18:50:33Z</dcterms:modified>
</cp:coreProperties>
</file>