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1C6D-4EE5-A24E-7E3A166745B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1C6D-4EE5-A24E-7E3A166745B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1C6D-4EE5-A24E-7E3A166745B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1C6D-4EE5-A24E-7E3A166745B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1C6D-4EE5-A24E-7E3A166745B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1C6D-4EE5-A24E-7E3A166745B8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1C6D-4EE5-A24E-7E3A166745B8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1C6D-4EE5-A24E-7E3A16674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412256"/>
        <c:axId val="336412912"/>
      </c:barChart>
      <c:catAx>
        <c:axId val="33641225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12912"/>
        <c:crosses val="autoZero"/>
        <c:auto val="1"/>
        <c:lblAlgn val="ctr"/>
        <c:lblOffset val="100"/>
        <c:noMultiLvlLbl val="0"/>
      </c:catAx>
      <c:valAx>
        <c:axId val="33641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1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C340C-379A-4A39-9AE4-4B4540B5B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B694DE-538E-41BB-84DA-6432DE6DC9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8032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7C5B6-40A2-4851-B44C-57B39DFD3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19EE5-CA57-4F39-856D-5B204BBB7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2933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2018-06-27T18:49:58Z</dcterms:created>
  <dcterms:modified xsi:type="dcterms:W3CDTF">2018-06-27T18:50:05Z</dcterms:modified>
</cp:coreProperties>
</file>