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D740B-4F14-4B32-ACF5-6C2128B7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1464D-58FA-44E8-8A6D-CD34F27B8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481222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15263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7329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4172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81361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1528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0059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16845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61208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7199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055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3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10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5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0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480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BE813-1DBE-429C-9E8A-B95F8F50C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</p:spTree>
    <p:extLst>
      <p:ext uri="{BB962C8B-B14F-4D97-AF65-F5344CB8AC3E}">
        <p14:creationId xmlns:p14="http://schemas.microsoft.com/office/powerpoint/2010/main" val="2272392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2018-06-27T18:47:20Z</dcterms:created>
  <dcterms:modified xsi:type="dcterms:W3CDTF">2018-06-27T18:47:36Z</dcterms:modified>
</cp:coreProperties>
</file>