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2.4162876666964001E-2</c:v>
                </c:pt>
                <c:pt idx="1">
                  <c:v>3.8914008189837999E-2</c:v>
                </c:pt>
                <c:pt idx="2">
                  <c:v>1.6622468520082999E-2</c:v>
                </c:pt>
                <c:pt idx="3">
                  <c:v>1.355355296108E-2</c:v>
                </c:pt>
                <c:pt idx="4">
                  <c:v>3.5932817254471998E-2</c:v>
                </c:pt>
                <c:pt idx="5">
                  <c:v>1.1339494654102E-2</c:v>
                </c:pt>
                <c:pt idx="6">
                  <c:v>3.8027840168602001E-2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D-41A3-B07E-DFEA8BD60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1.8527630046624E-2</c:v>
                </c:pt>
                <c:pt idx="1">
                  <c:v>2.2116463911865E-2</c:v>
                </c:pt>
                <c:pt idx="2">
                  <c:v>1.0455230805722001E-2</c:v>
                </c:pt>
                <c:pt idx="3">
                  <c:v>7.5943467544051001E-3</c:v>
                </c:pt>
                <c:pt idx="4">
                  <c:v>1.9049442087153E-2</c:v>
                </c:pt>
                <c:pt idx="5">
                  <c:v>1.5674176862973E-2</c:v>
                </c:pt>
                <c:pt idx="6">
                  <c:v>9.1548289642143007E-3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CD-41A3-B07E-DFEA8BD60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0.10241857456143</c:v>
                </c:pt>
                <c:pt idx="1">
                  <c:v>5.3792016552267001E-2</c:v>
                </c:pt>
                <c:pt idx="2">
                  <c:v>4.1038677528616998E-3</c:v>
                </c:pt>
                <c:pt idx="3">
                  <c:v>3.060801365676E-2</c:v>
                </c:pt>
                <c:pt idx="4">
                  <c:v>3.8823521639287997E-2</c:v>
                </c:pt>
                <c:pt idx="5">
                  <c:v>9.0993496306009999E-3</c:v>
                </c:pt>
                <c:pt idx="6">
                  <c:v>1.2753339023649999E-2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CD-41A3-B07E-DFEA8BD60E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0.15056212473828001</c:v>
                </c:pt>
                <c:pt idx="1">
                  <c:v>0.12965797942957</c:v>
                </c:pt>
                <c:pt idx="2">
                  <c:v>0.11710387479643999</c:v>
                </c:pt>
                <c:pt idx="3">
                  <c:v>0.13248731205268999</c:v>
                </c:pt>
                <c:pt idx="4">
                  <c:v>0.13546912367944999</c:v>
                </c:pt>
                <c:pt idx="5">
                  <c:v>9.4188458820648996E-2</c:v>
                </c:pt>
                <c:pt idx="6">
                  <c:v>0.12106832889110999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CD-41A3-B07E-DFEA8BD60E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9.0672499738306003E-2</c:v>
                </c:pt>
                <c:pt idx="1">
                  <c:v>0.14309705061705999</c:v>
                </c:pt>
                <c:pt idx="2">
                  <c:v>4.0779983008750999E-2</c:v>
                </c:pt>
                <c:pt idx="3">
                  <c:v>0.39912864882815002</c:v>
                </c:pt>
                <c:pt idx="4">
                  <c:v>0.14687958340703</c:v>
                </c:pt>
                <c:pt idx="5">
                  <c:v>3.7359091253641001E-2</c:v>
                </c:pt>
                <c:pt idx="6">
                  <c:v>3.1772455078031003E-2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CD-41A3-B07E-DFEA8BD60E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0.21351640605481001</c:v>
                </c:pt>
                <c:pt idx="1">
                  <c:v>2.7422301074632002E-2</c:v>
                </c:pt>
                <c:pt idx="2">
                  <c:v>0.13240266641588</c:v>
                </c:pt>
                <c:pt idx="3">
                  <c:v>0.26040014296308001</c:v>
                </c:pt>
                <c:pt idx="4">
                  <c:v>0.16800888710874001</c:v>
                </c:pt>
                <c:pt idx="5">
                  <c:v>4.0984464909602003E-2</c:v>
                </c:pt>
                <c:pt idx="6">
                  <c:v>1.5662405533987001E-2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CD-41A3-B07E-DFEA8BD60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649856"/>
        <c:axId val="185650184"/>
      </c:barChart>
      <c:catAx>
        <c:axId val="18564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50184"/>
        <c:crosses val="autoZero"/>
        <c:auto val="1"/>
        <c:lblAlgn val="ctr"/>
        <c:lblOffset val="100"/>
        <c:noMultiLvlLbl val="0"/>
      </c:catAx>
      <c:valAx>
        <c:axId val="18565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5DB8-3B41-4A63-A0F8-8B962C26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116BB-00A0-4F19-8FAB-FFA6F0533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054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16C47-D1C4-473F-B75A-DAE2902DD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22B14-4CBC-440A-97C4-25AB76733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81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2018-05-31T01:44:45Z</dcterms:created>
  <dcterms:modified xsi:type="dcterms:W3CDTF">2018-05-31T01:44:52Z</dcterms:modified>
</cp:coreProperties>
</file>