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69196</c:v>
                </c:pt>
                <c:pt idx="1">
                  <c:v>4358</c:v>
                </c:pt>
                <c:pt idx="2">
                  <c:v>7598</c:v>
                </c:pt>
                <c:pt idx="3">
                  <c:v>9996</c:v>
                </c:pt>
                <c:pt idx="4">
                  <c:v>20895</c:v>
                </c:pt>
                <c:pt idx="5">
                  <c:v>332242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2-4C5A-B3D7-9EC079448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2959</c:v>
                </c:pt>
                <c:pt idx="1">
                  <c:v>230</c:v>
                </c:pt>
                <c:pt idx="2">
                  <c:v>557</c:v>
                </c:pt>
                <c:pt idx="3">
                  <c:v>412</c:v>
                </c:pt>
                <c:pt idx="4">
                  <c:v>1437</c:v>
                </c:pt>
                <c:pt idx="5">
                  <c:v>26984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2-4C5A-B3D7-9EC079448A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683</c:v>
                </c:pt>
                <c:pt idx="1">
                  <c:v>22</c:v>
                </c:pt>
                <c:pt idx="2">
                  <c:v>68</c:v>
                </c:pt>
                <c:pt idx="3">
                  <c:v>241</c:v>
                </c:pt>
                <c:pt idx="4">
                  <c:v>5388</c:v>
                </c:pt>
                <c:pt idx="5">
                  <c:v>2343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32-4C5A-B3D7-9EC079448A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972</c:v>
                </c:pt>
                <c:pt idx="1">
                  <c:v>82</c:v>
                </c:pt>
                <c:pt idx="2">
                  <c:v>72</c:v>
                </c:pt>
                <c:pt idx="3">
                  <c:v>130</c:v>
                </c:pt>
                <c:pt idx="4">
                  <c:v>389</c:v>
                </c:pt>
                <c:pt idx="5">
                  <c:v>14770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32-4C5A-B3D7-9EC079448A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90</c:v>
                </c:pt>
                <c:pt idx="1">
                  <c:v>1</c:v>
                </c:pt>
                <c:pt idx="2">
                  <c:v>11</c:v>
                </c:pt>
                <c:pt idx="3">
                  <c:v>6</c:v>
                </c:pt>
                <c:pt idx="4">
                  <c:v>28</c:v>
                </c:pt>
                <c:pt idx="5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2-4C5A-B3D7-9EC079448AE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207</c:v>
                </c:pt>
                <c:pt idx="1">
                  <c:v>6</c:v>
                </c:pt>
                <c:pt idx="2">
                  <c:v>12</c:v>
                </c:pt>
                <c:pt idx="3">
                  <c:v>7</c:v>
                </c:pt>
                <c:pt idx="4">
                  <c:v>57</c:v>
                </c:pt>
                <c:pt idx="5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32-4C5A-B3D7-9EC079448AE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5588</c:v>
                </c:pt>
                <c:pt idx="1">
                  <c:v>953</c:v>
                </c:pt>
                <c:pt idx="2">
                  <c:v>654</c:v>
                </c:pt>
                <c:pt idx="3">
                  <c:v>576</c:v>
                </c:pt>
                <c:pt idx="4">
                  <c:v>4224</c:v>
                </c:pt>
                <c:pt idx="5">
                  <c:v>20715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32-4C5A-B3D7-9EC079448AE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8149</c:v>
                </c:pt>
                <c:pt idx="1">
                  <c:v>552</c:v>
                </c:pt>
                <c:pt idx="2">
                  <c:v>1188</c:v>
                </c:pt>
                <c:pt idx="3">
                  <c:v>1070</c:v>
                </c:pt>
                <c:pt idx="4">
                  <c:v>5990</c:v>
                </c:pt>
                <c:pt idx="5">
                  <c:v>211312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32-4C5A-B3D7-9EC079448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153200"/>
        <c:axId val="338152544"/>
      </c:barChart>
      <c:catAx>
        <c:axId val="33815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52544"/>
        <c:crosses val="autoZero"/>
        <c:auto val="1"/>
        <c:lblAlgn val="ctr"/>
        <c:lblOffset val="100"/>
        <c:noMultiLvlLbl val="0"/>
      </c:catAx>
      <c:valAx>
        <c:axId val="33815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5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C96D0-BCF8-46DA-ADA0-9ADFE788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7F9E5-7CC5-4171-8682-766D87D2EF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976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2E882-1936-456F-BC48-919FC050B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110A5-50B6-43FF-8BFD-E726C92D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005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2018-05-31T01:13:01Z</dcterms:created>
  <dcterms:modified xsi:type="dcterms:W3CDTF">2018-05-31T01:13:06Z</dcterms:modified>
</cp:coreProperties>
</file>