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Supermercados S-Mart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2.873504097658</c:v>
                </c:pt>
                <c:pt idx="1">
                  <c:v>2.7207705124557999</c:v>
                </c:pt>
                <c:pt idx="2">
                  <c:v>2.5780820759899998</c:v>
                </c:pt>
                <c:pt idx="3">
                  <c:v>7.3288807424639</c:v>
                </c:pt>
                <c:pt idx="4">
                  <c:v>5.1375213755828</c:v>
                </c:pt>
                <c:pt idx="5">
                  <c:v>3.2786885245902</c:v>
                </c:pt>
                <c:pt idx="6">
                  <c:v>3.4632458766055998</c:v>
                </c:pt>
                <c:pt idx="7">
                  <c:v>3.0922582937277001</c:v>
                </c:pt>
                <c:pt idx="8">
                  <c:v>2.1570644840880999</c:v>
                </c:pt>
                <c:pt idx="9">
                  <c:v>2.0403750104634999</c:v>
                </c:pt>
                <c:pt idx="10">
                  <c:v>2.2449345928601998</c:v>
                </c:pt>
                <c:pt idx="11">
                  <c:v>1.9870736503248001</c:v>
                </c:pt>
                <c:pt idx="12">
                  <c:v>1.5579808462338001</c:v>
                </c:pt>
                <c:pt idx="13">
                  <c:v>1.60645066068</c:v>
                </c:pt>
                <c:pt idx="14">
                  <c:v>2.689132910498</c:v>
                </c:pt>
                <c:pt idx="15">
                  <c:v>2.0356601458168</c:v>
                </c:pt>
                <c:pt idx="16">
                  <c:v>1.6669154028952999</c:v>
                </c:pt>
                <c:pt idx="17">
                  <c:v>2.4817313455677001</c:v>
                </c:pt>
                <c:pt idx="18">
                  <c:v>2.8122270742358002</c:v>
                </c:pt>
                <c:pt idx="19">
                  <c:v>2.0273949650232002</c:v>
                </c:pt>
                <c:pt idx="20">
                  <c:v>2.3357506223616999</c:v>
                </c:pt>
                <c:pt idx="21">
                  <c:v>2.1224195855031001</c:v>
                </c:pt>
                <c:pt idx="22">
                  <c:v>1.8213090232268001</c:v>
                </c:pt>
                <c:pt idx="23">
                  <c:v>4.4022657470483004</c:v>
                </c:pt>
                <c:pt idx="24">
                  <c:v>6.5455885449568001</c:v>
                </c:pt>
                <c:pt idx="25">
                  <c:v>4.8794799133189004</c:v>
                </c:pt>
                <c:pt idx="26">
                  <c:v>4.5888308218697</c:v>
                </c:pt>
                <c:pt idx="27">
                  <c:v>3.9193422168834</c:v>
                </c:pt>
                <c:pt idx="28">
                  <c:v>3.1697724306096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AC2-4AFC-AB91-591BEFCEB5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2220864"/>
        <c:axId val="188858456"/>
      </c:lineChart>
      <c:dateAx>
        <c:axId val="522208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8858456"/>
        <c:crosses val="autoZero"/>
        <c:auto val="1"/>
        <c:lblOffset val="100"/>
        <c:baseTimeUnit val="days"/>
      </c:dateAx>
      <c:valAx>
        <c:axId val="188858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220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C6B7BE-BD51-4963-863D-68451D1497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| INDICADORES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8A9EE40-07E7-48CE-B41B-91E8F8CBAF1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01116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BB4FE2-1C81-4D6D-AAF0-E6D493668E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05/01/2018 - 05/29/2018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D89380-19F0-4144-B65C-12A1F9E5B6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999550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Engagement Rate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Engagement Rate | INDICADORES</dc:title>
  <dc:creator>Administrator</dc:creator>
  <cp:lastModifiedBy>Administrator</cp:lastModifiedBy>
  <cp:revision>1</cp:revision>
  <dcterms:created xsi:type="dcterms:W3CDTF">2018-05-30T21:48:12Z</dcterms:created>
  <dcterms:modified xsi:type="dcterms:W3CDTF">2018-05-30T21:48:16Z</dcterms:modified>
</cp:coreProperties>
</file>