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8EDE-4E8B-8D5D-D8B2E7758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643600"/>
        <c:axId val="343644584"/>
      </c:lineChart>
      <c:catAx>
        <c:axId val="34364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44584"/>
        <c:crosses val="autoZero"/>
        <c:auto val="1"/>
        <c:lblAlgn val="ctr"/>
        <c:lblOffset val="100"/>
        <c:noMultiLvlLbl val="0"/>
      </c:catAx>
      <c:valAx>
        <c:axId val="34364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4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B466-7611-4086-840B-C8DDED72D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291E9D-D50F-41DC-8887-B462CB1503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6888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883AB-B4AE-4482-8550-E7C766784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B340B-08B8-47BB-8E7C-9F6536275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189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INDICADORES</dc:title>
  <dc:creator>Administrator</dc:creator>
  <cp:lastModifiedBy>Administrator</cp:lastModifiedBy>
  <cp:revision>1</cp:revision>
  <dcterms:created xsi:type="dcterms:W3CDTF">2018-05-30T21:47:42Z</dcterms:created>
  <dcterms:modified xsi:type="dcterms:W3CDTF">2018-05-30T21:47:53Z</dcterms:modified>
</cp:coreProperties>
</file>