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2.6717643078827E-2</c:v>
                </c:pt>
                <c:pt idx="1">
                  <c:v>8.5101621989832005E-4</c:v>
                </c:pt>
                <c:pt idx="2">
                  <c:v>2.7395083581377998E-2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2-445F-AA53-B33DD094EE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1.8806639871301E-2</c:v>
                </c:pt>
                <c:pt idx="2">
                  <c:v>1.0090470560479001E-2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22-445F-AA53-B33DD094EE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1.4226347297377E-2</c:v>
                </c:pt>
                <c:pt idx="1">
                  <c:v>1.2597768513968001E-2</c:v>
                </c:pt>
                <c:pt idx="2">
                  <c:v>9.5863401758813999E-2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22-445F-AA53-B33DD094EE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0.12923322528816999</c:v>
                </c:pt>
                <c:pt idx="2">
                  <c:v>0.10561306339344</c:v>
                </c:pt>
                <c:pt idx="3">
                  <c:v>8.3908545809778995E-2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22-445F-AA53-B33DD094EE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4.0286530941693002E-2</c:v>
                </c:pt>
                <c:pt idx="1">
                  <c:v>5.8451467105004998E-2</c:v>
                </c:pt>
                <c:pt idx="2">
                  <c:v>1.0138204517367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22-445F-AA53-B33DD094EE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1.2483367050331E-2</c:v>
                </c:pt>
                <c:pt idx="1">
                  <c:v>5.2570636820954003E-3</c:v>
                </c:pt>
                <c:pt idx="2">
                  <c:v>0.13341024281527</c:v>
                </c:pt>
                <c:pt idx="3">
                  <c:v>2.367241634828E-2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22-445F-AA53-B33DD094E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216776"/>
        <c:axId val="278217760"/>
      </c:barChart>
      <c:catAx>
        <c:axId val="27821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17760"/>
        <c:crosses val="autoZero"/>
        <c:auto val="1"/>
        <c:lblAlgn val="ctr"/>
        <c:lblOffset val="100"/>
        <c:noMultiLvlLbl val="0"/>
      </c:catAx>
      <c:valAx>
        <c:axId val="27821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1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2F9E2-663F-4DBF-AB53-B5338BAB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C6965-DEAA-490C-B0DE-5BFFCB586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9718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62085-0F4B-4620-9513-EC2F794ED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3E3FD-3BC0-4AA2-A462-80388C039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97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2018-05-30T19:31:55Z</dcterms:created>
  <dcterms:modified xsi:type="dcterms:W3CDTF">2018-05-30T19:32:01Z</dcterms:modified>
</cp:coreProperties>
</file>