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14-4799-836B-3BF934A89A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28</c:v>
                </c:pt>
                <c:pt idx="2">
                  <c:v>28</c:v>
                </c:pt>
                <c:pt idx="3">
                  <c:v>55</c:v>
                </c:pt>
                <c:pt idx="4">
                  <c:v>72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14-4799-836B-3BF934A89A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44</c:v>
                </c:pt>
                <c:pt idx="1">
                  <c:v>33</c:v>
                </c:pt>
                <c:pt idx="2">
                  <c:v>11</c:v>
                </c:pt>
                <c:pt idx="3">
                  <c:v>4</c:v>
                </c:pt>
                <c:pt idx="4">
                  <c:v>6</c:v>
                </c:pt>
                <c:pt idx="5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14-4799-836B-3BF934A89A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14-4799-836B-3BF934A89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653688"/>
        <c:axId val="280186984"/>
      </c:barChart>
      <c:catAx>
        <c:axId val="33765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86984"/>
        <c:crosses val="autoZero"/>
        <c:auto val="1"/>
        <c:lblAlgn val="ctr"/>
        <c:lblOffset val="100"/>
        <c:noMultiLvlLbl val="0"/>
      </c:catAx>
      <c:valAx>
        <c:axId val="28018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5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096B-F2FB-4D70-9EA7-F059A70AE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E201C9-E4E7-4882-B62F-2853D2E9E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760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FB29D-32E0-4362-A205-F6B1D24C5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ED3B3-7DB0-4EB9-A763-0C6D364D1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781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2018-05-30T18:02:29Z</dcterms:created>
  <dcterms:modified xsi:type="dcterms:W3CDTF">2018-05-30T18:02:34Z</dcterms:modified>
</cp:coreProperties>
</file>