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9337-4A5C-BE84-95FF911F348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9337-4A5C-BE84-95FF911F348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9337-4A5C-BE84-95FF911F348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9337-4A5C-BE84-95FF911F3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084784"/>
        <c:axId val="340083800"/>
      </c:barChart>
      <c:catAx>
        <c:axId val="34008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83800"/>
        <c:crosses val="autoZero"/>
        <c:auto val="1"/>
        <c:lblAlgn val="ctr"/>
        <c:lblOffset val="100"/>
        <c:noMultiLvlLbl val="0"/>
      </c:catAx>
      <c:valAx>
        <c:axId val="34008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8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5F58A-5FD0-46B4-8883-B2BC8EE6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7AAB7C-4E0F-4241-A667-9E49464A07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632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E7BC5-E503-417E-B04A-AA8E90D97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D32C3-03BE-4850-B892-4CEEFBAFD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871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2018-05-30T17:50:35Z</dcterms:created>
  <dcterms:modified xsi:type="dcterms:W3CDTF">2018-05-30T17:50:39Z</dcterms:modified>
</cp:coreProperties>
</file>