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0.10389545363508999</c:v>
                </c:pt>
                <c:pt idx="1">
                  <c:v>2.4752475247525E-2</c:v>
                </c:pt>
                <c:pt idx="2">
                  <c:v>1.4900248342366001E-3</c:v>
                </c:pt>
                <c:pt idx="3">
                  <c:v>0</c:v>
                </c:pt>
                <c:pt idx="4">
                  <c:v>8.6158953140831E-3</c:v>
                </c:pt>
                <c:pt idx="5">
                  <c:v>1.0713987462873001E-3</c:v>
                </c:pt>
                <c:pt idx="6">
                  <c:v>6.6527672748030002E-3</c:v>
                </c:pt>
                <c:pt idx="7">
                  <c:v>1.2864512872583E-2</c:v>
                </c:pt>
                <c:pt idx="8">
                  <c:v>4.5186149330246998E-3</c:v>
                </c:pt>
                <c:pt idx="9">
                  <c:v>0</c:v>
                </c:pt>
                <c:pt idx="10">
                  <c:v>1.3838232238690001E-2</c:v>
                </c:pt>
                <c:pt idx="11">
                  <c:v>5.3542315592197002E-3</c:v>
                </c:pt>
                <c:pt idx="12">
                  <c:v>0</c:v>
                </c:pt>
                <c:pt idx="13">
                  <c:v>2.5375688535572002E-3</c:v>
                </c:pt>
                <c:pt idx="14">
                  <c:v>1.3500575222769999E-2</c:v>
                </c:pt>
                <c:pt idx="15">
                  <c:v>0</c:v>
                </c:pt>
                <c:pt idx="16">
                  <c:v>3.5818420478780002E-3</c:v>
                </c:pt>
                <c:pt idx="17">
                  <c:v>0.13992377951988999</c:v>
                </c:pt>
                <c:pt idx="18">
                  <c:v>2.0087487606607001E-3</c:v>
                </c:pt>
                <c:pt idx="19">
                  <c:v>0</c:v>
                </c:pt>
                <c:pt idx="20">
                  <c:v>0.12987768690786</c:v>
                </c:pt>
                <c:pt idx="21">
                  <c:v>3.8094813889252002E-3</c:v>
                </c:pt>
                <c:pt idx="22">
                  <c:v>4.4970055362972003E-3</c:v>
                </c:pt>
                <c:pt idx="23">
                  <c:v>4.5556835465933997E-2</c:v>
                </c:pt>
                <c:pt idx="24">
                  <c:v>1.7161203146767001E-2</c:v>
                </c:pt>
                <c:pt idx="25">
                  <c:v>1.9170270301787001E-2</c:v>
                </c:pt>
                <c:pt idx="26">
                  <c:v>0.11179782341738</c:v>
                </c:pt>
                <c:pt idx="27">
                  <c:v>8.4172203310900005E-3</c:v>
                </c:pt>
                <c:pt idx="28">
                  <c:v>4.5253407384185998E-3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DE-4E72-A2D4-DC3BD6CA33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3.1822207862382997E-2</c:v>
                </c:pt>
                <c:pt idx="1">
                  <c:v>8.3530441973490004E-3</c:v>
                </c:pt>
                <c:pt idx="2">
                  <c:v>7.8815578038086004E-3</c:v>
                </c:pt>
                <c:pt idx="3">
                  <c:v>1.1390534188271999E-2</c:v>
                </c:pt>
                <c:pt idx="4">
                  <c:v>1.4158820320405999E-2</c:v>
                </c:pt>
                <c:pt idx="5">
                  <c:v>9.0192595881666993E-3</c:v>
                </c:pt>
                <c:pt idx="6">
                  <c:v>2.2678913742450998E-2</c:v>
                </c:pt>
                <c:pt idx="7">
                  <c:v>1.1092377318306999E-2</c:v>
                </c:pt>
                <c:pt idx="8">
                  <c:v>8.6627367872472993E-3</c:v>
                </c:pt>
                <c:pt idx="9">
                  <c:v>4.4804419470985003E-3</c:v>
                </c:pt>
                <c:pt idx="10">
                  <c:v>9.6291862714127999E-3</c:v>
                </c:pt>
                <c:pt idx="11">
                  <c:v>1.8009780696286001E-2</c:v>
                </c:pt>
                <c:pt idx="12">
                  <c:v>1.0574285277593E-2</c:v>
                </c:pt>
                <c:pt idx="13">
                  <c:v>1.8076644974692999E-2</c:v>
                </c:pt>
                <c:pt idx="14">
                  <c:v>1.9250771069552999E-2</c:v>
                </c:pt>
                <c:pt idx="15">
                  <c:v>1.4953767934137E-2</c:v>
                </c:pt>
                <c:pt idx="16">
                  <c:v>7.9369034632586002E-3</c:v>
                </c:pt>
                <c:pt idx="17">
                  <c:v>3.4419913719519003E-2</c:v>
                </c:pt>
                <c:pt idx="18">
                  <c:v>2.0760757186336E-2</c:v>
                </c:pt>
                <c:pt idx="19">
                  <c:v>8.3036477924752009E-3</c:v>
                </c:pt>
                <c:pt idx="20">
                  <c:v>1.8612490711052001E-2</c:v>
                </c:pt>
                <c:pt idx="21">
                  <c:v>2.7740805410356E-2</c:v>
                </c:pt>
                <c:pt idx="22">
                  <c:v>1.1527579503410001E-2</c:v>
                </c:pt>
                <c:pt idx="23">
                  <c:v>1.005100655298E-2</c:v>
                </c:pt>
                <c:pt idx="24">
                  <c:v>1.2931100056287999E-2</c:v>
                </c:pt>
                <c:pt idx="25">
                  <c:v>1.1477134919943999E-2</c:v>
                </c:pt>
                <c:pt idx="26">
                  <c:v>8.0190133571876009E-3</c:v>
                </c:pt>
                <c:pt idx="27">
                  <c:v>1.0782699573254E-2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DE-4E72-A2D4-DC3BD6CA33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1.8594405944488999E-2</c:v>
                </c:pt>
                <c:pt idx="1">
                  <c:v>1.4301507235848E-3</c:v>
                </c:pt>
                <c:pt idx="2">
                  <c:v>0.10137854807045001</c:v>
                </c:pt>
                <c:pt idx="3">
                  <c:v>6.6047931927741999E-2</c:v>
                </c:pt>
                <c:pt idx="4">
                  <c:v>1.1399208130244001E-2</c:v>
                </c:pt>
                <c:pt idx="5">
                  <c:v>2.2864198095412E-2</c:v>
                </c:pt>
                <c:pt idx="6">
                  <c:v>0.39085993471382002</c:v>
                </c:pt>
                <c:pt idx="7">
                  <c:v>9.2010026379698004E-2</c:v>
                </c:pt>
                <c:pt idx="8">
                  <c:v>4.2098052786676997E-3</c:v>
                </c:pt>
                <c:pt idx="9">
                  <c:v>7.2720013688473001E-3</c:v>
                </c:pt>
                <c:pt idx="10">
                  <c:v>7.6961448015391998E-3</c:v>
                </c:pt>
                <c:pt idx="11">
                  <c:v>2.1377418320448001E-3</c:v>
                </c:pt>
                <c:pt idx="12">
                  <c:v>1.8099392743995999E-2</c:v>
                </c:pt>
                <c:pt idx="13">
                  <c:v>7.6954538393902002E-3</c:v>
                </c:pt>
                <c:pt idx="14">
                  <c:v>1.5390447092488E-2</c:v>
                </c:pt>
                <c:pt idx="15">
                  <c:v>5.7001493439128E-3</c:v>
                </c:pt>
                <c:pt idx="16">
                  <c:v>1.0545095960373001E-2</c:v>
                </c:pt>
                <c:pt idx="17">
                  <c:v>1.3109577543864E-2</c:v>
                </c:pt>
                <c:pt idx="18">
                  <c:v>2.4222631632191999E-3</c:v>
                </c:pt>
                <c:pt idx="19">
                  <c:v>7.5512666893680002E-3</c:v>
                </c:pt>
                <c:pt idx="20">
                  <c:v>2.1369591356427999E-3</c:v>
                </c:pt>
                <c:pt idx="21">
                  <c:v>1.3389569525339999E-2</c:v>
                </c:pt>
                <c:pt idx="22">
                  <c:v>4.9844911119402997E-3</c:v>
                </c:pt>
                <c:pt idx="23">
                  <c:v>2.6910771570264998E-2</c:v>
                </c:pt>
                <c:pt idx="24">
                  <c:v>4.3540262285590998E-2</c:v>
                </c:pt>
                <c:pt idx="25">
                  <c:v>1.3663204847021999E-2</c:v>
                </c:pt>
                <c:pt idx="26">
                  <c:v>2.5607283849627999E-3</c:v>
                </c:pt>
                <c:pt idx="27">
                  <c:v>9.9531915619686002E-3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DE-4E72-A2D4-DC3BD6CA33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0.16381203879660999</c:v>
                </c:pt>
                <c:pt idx="1">
                  <c:v>0.31618458276577999</c:v>
                </c:pt>
                <c:pt idx="2">
                  <c:v>0.23796916559945</c:v>
                </c:pt>
                <c:pt idx="3">
                  <c:v>0.21654608986662999</c:v>
                </c:pt>
                <c:pt idx="4">
                  <c:v>0.13586789460094001</c:v>
                </c:pt>
                <c:pt idx="5">
                  <c:v>0.18522727970854999</c:v>
                </c:pt>
                <c:pt idx="6">
                  <c:v>0.2357288872246</c:v>
                </c:pt>
                <c:pt idx="7">
                  <c:v>0.1169554771763</c:v>
                </c:pt>
                <c:pt idx="8">
                  <c:v>8.1931708592817995E-2</c:v>
                </c:pt>
                <c:pt idx="9">
                  <c:v>3.1038904816748002E-2</c:v>
                </c:pt>
                <c:pt idx="10">
                  <c:v>0.21767349587920001</c:v>
                </c:pt>
                <c:pt idx="11">
                  <c:v>0.10433877975644</c:v>
                </c:pt>
                <c:pt idx="12">
                  <c:v>0.16023974801994001</c:v>
                </c:pt>
                <c:pt idx="13">
                  <c:v>0.14577704974145</c:v>
                </c:pt>
                <c:pt idx="14">
                  <c:v>0.23616548685718999</c:v>
                </c:pt>
                <c:pt idx="15">
                  <c:v>4.8829019086043E-2</c:v>
                </c:pt>
                <c:pt idx="16">
                  <c:v>0.30132424074220998</c:v>
                </c:pt>
                <c:pt idx="17">
                  <c:v>0.11235384349699</c:v>
                </c:pt>
                <c:pt idx="18">
                  <c:v>0.15776713814066001</c:v>
                </c:pt>
                <c:pt idx="19">
                  <c:v>0.13210843850261</c:v>
                </c:pt>
                <c:pt idx="20">
                  <c:v>0.13749969579713001</c:v>
                </c:pt>
                <c:pt idx="21">
                  <c:v>1.0640044262583999E-2</c:v>
                </c:pt>
                <c:pt idx="22">
                  <c:v>8.8096626810537995E-3</c:v>
                </c:pt>
                <c:pt idx="23">
                  <c:v>1.2748288087027999E-2</c:v>
                </c:pt>
                <c:pt idx="24">
                  <c:v>9.4012324712504005E-3</c:v>
                </c:pt>
                <c:pt idx="25">
                  <c:v>1.1814959556485E-2</c:v>
                </c:pt>
                <c:pt idx="26">
                  <c:v>8.1697863147002E-3</c:v>
                </c:pt>
                <c:pt idx="27">
                  <c:v>1.873655199091E-2</c:v>
                </c:pt>
                <c:pt idx="28">
                  <c:v>7.6362604659024003E-2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DE-4E72-A2D4-DC3BD6CA33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0">
                  <c:v>5.4035024520438998E-2</c:v>
                </c:pt>
                <c:pt idx="1">
                  <c:v>5.7969037713973999E-2</c:v>
                </c:pt>
                <c:pt idx="2">
                  <c:v>0.40116504218914001</c:v>
                </c:pt>
                <c:pt idx="3">
                  <c:v>0.24674258886141001</c:v>
                </c:pt>
                <c:pt idx="4">
                  <c:v>3.9515135659547999E-2</c:v>
                </c:pt>
                <c:pt idx="5">
                  <c:v>3.2224536942481001E-2</c:v>
                </c:pt>
                <c:pt idx="6">
                  <c:v>0.19062884387212001</c:v>
                </c:pt>
                <c:pt idx="7">
                  <c:v>5.4848717265287998E-2</c:v>
                </c:pt>
                <c:pt idx="8">
                  <c:v>4.2949254640150002E-2</c:v>
                </c:pt>
                <c:pt idx="9">
                  <c:v>6.5575611669197995E-2</c:v>
                </c:pt>
                <c:pt idx="10">
                  <c:v>3.9116828929068002E-2</c:v>
                </c:pt>
                <c:pt idx="11">
                  <c:v>3.8971478852202E-2</c:v>
                </c:pt>
                <c:pt idx="12">
                  <c:v>2.7421285976863E-2</c:v>
                </c:pt>
                <c:pt idx="13">
                  <c:v>3.5420087668110001E-2</c:v>
                </c:pt>
                <c:pt idx="14">
                  <c:v>5.8879232453582002E-2</c:v>
                </c:pt>
                <c:pt idx="15">
                  <c:v>3.4357829561656998E-2</c:v>
                </c:pt>
                <c:pt idx="16">
                  <c:v>5.1927415506096003E-2</c:v>
                </c:pt>
                <c:pt idx="17">
                  <c:v>3.8764943479086003E-2</c:v>
                </c:pt>
                <c:pt idx="18">
                  <c:v>4.1940851880359002E-2</c:v>
                </c:pt>
                <c:pt idx="19">
                  <c:v>4.5116326961951003E-2</c:v>
                </c:pt>
                <c:pt idx="20">
                  <c:v>4.9037271035228001E-2</c:v>
                </c:pt>
                <c:pt idx="21">
                  <c:v>0.31890605068372002</c:v>
                </c:pt>
                <c:pt idx="22">
                  <c:v>3.4096444227959002E-2</c:v>
                </c:pt>
                <c:pt idx="23">
                  <c:v>0.82271259942575004</c:v>
                </c:pt>
                <c:pt idx="24">
                  <c:v>0.12704652293727001</c:v>
                </c:pt>
                <c:pt idx="25">
                  <c:v>2.3882965373748E-2</c:v>
                </c:pt>
                <c:pt idx="26">
                  <c:v>2.6951780569383001E-2</c:v>
                </c:pt>
                <c:pt idx="27">
                  <c:v>6.1499101166982997E-2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FDE-4E72-A2D4-DC3BD6CA33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  <c:pt idx="0">
                  <c:v>5.1981255202937997E-2</c:v>
                </c:pt>
                <c:pt idx="1">
                  <c:v>5.1963574825684998E-2</c:v>
                </c:pt>
                <c:pt idx="2">
                  <c:v>0.11842808677368</c:v>
                </c:pt>
                <c:pt idx="3">
                  <c:v>9.7295473959612994E-2</c:v>
                </c:pt>
                <c:pt idx="4">
                  <c:v>5.3563526926632E-2</c:v>
                </c:pt>
                <c:pt idx="5">
                  <c:v>3.7602915939725E-2</c:v>
                </c:pt>
                <c:pt idx="6">
                  <c:v>0.66182958687508997</c:v>
                </c:pt>
                <c:pt idx="7">
                  <c:v>2.5755615669926998E-2</c:v>
                </c:pt>
                <c:pt idx="8">
                  <c:v>0.14582027671587</c:v>
                </c:pt>
                <c:pt idx="9">
                  <c:v>0.22662163695401999</c:v>
                </c:pt>
                <c:pt idx="10">
                  <c:v>0.68250862816758995</c:v>
                </c:pt>
                <c:pt idx="11">
                  <c:v>9.2921880351213001E-2</c:v>
                </c:pt>
                <c:pt idx="12">
                  <c:v>1.7181271595215E-2</c:v>
                </c:pt>
                <c:pt idx="13">
                  <c:v>8.7968363634649993E-2</c:v>
                </c:pt>
                <c:pt idx="14">
                  <c:v>2.5510014298702002E-2</c:v>
                </c:pt>
                <c:pt idx="15">
                  <c:v>0.19320216841445001</c:v>
                </c:pt>
                <c:pt idx="16">
                  <c:v>0.63534881520566999</c:v>
                </c:pt>
                <c:pt idx="17">
                  <c:v>2.0702885241753E-2</c:v>
                </c:pt>
                <c:pt idx="18">
                  <c:v>4.2140849227247E-2</c:v>
                </c:pt>
                <c:pt idx="19">
                  <c:v>2.6636452282009001E-2</c:v>
                </c:pt>
                <c:pt idx="20">
                  <c:v>0.15680644026363</c:v>
                </c:pt>
                <c:pt idx="21">
                  <c:v>4.9639335337713003E-2</c:v>
                </c:pt>
                <c:pt idx="22">
                  <c:v>0</c:v>
                </c:pt>
                <c:pt idx="23">
                  <c:v>4.6259636290413002E-3</c:v>
                </c:pt>
                <c:pt idx="24">
                  <c:v>2.6438214110078E-3</c:v>
                </c:pt>
                <c:pt idx="25">
                  <c:v>1.4800879724712001E-3</c:v>
                </c:pt>
                <c:pt idx="26">
                  <c:v>4.1968287970066001E-3</c:v>
                </c:pt>
                <c:pt idx="27">
                  <c:v>5.0953151668857999E-3</c:v>
                </c:pt>
                <c:pt idx="28">
                  <c:v>1.0913574384201999E-3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FDE-4E72-A2D4-DC3BD6CA3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40456"/>
        <c:axId val="173589976"/>
      </c:lineChart>
      <c:dateAx>
        <c:axId val="285940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89976"/>
        <c:crosses val="autoZero"/>
        <c:auto val="1"/>
        <c:lblOffset val="100"/>
        <c:baseTimeUnit val="days"/>
      </c:dateAx>
      <c:valAx>
        <c:axId val="17358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4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6C6E-F650-4720-A464-65AF33DBF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FEBA3B-AFCF-4D33-8266-631C423832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1195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DA9BF-8C60-42ED-868C-036F4B08B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5F89D-8BD3-4FE6-8E76-B5D9BA2DB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14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2018-05-30T17:23:43Z</dcterms:created>
  <dcterms:modified xsi:type="dcterms:W3CDTF">2018-05-30T17:23:48Z</dcterms:modified>
</cp:coreProperties>
</file>