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206D-4E90-B532-97AF4DBCA53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Sheet1!$C$2:$C$30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206D-4E90-B532-97AF4DBCA53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Sheet1!$D$2:$D$30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206D-4E90-B532-97AF4DBCA53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Sheet1!$E$2:$E$30</c:f>
            </c:numRef>
          </c:val>
          <c:smooth val="0"/>
          <c:extLst>
            <c:ext xmlns:c16="http://schemas.microsoft.com/office/drawing/2014/chart" uri="{C3380CC4-5D6E-409C-BE32-E72D297353CC}">
              <c16:uniqueId val="{00000003-206D-4E90-B532-97AF4DBCA53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Sheet1!$F$2:$F$30</c:f>
            </c:numRef>
          </c:val>
          <c:smooth val="0"/>
          <c:extLst>
            <c:ext xmlns:c16="http://schemas.microsoft.com/office/drawing/2014/chart" uri="{C3380CC4-5D6E-409C-BE32-E72D297353CC}">
              <c16:uniqueId val="{00000004-206D-4E90-B532-97AF4DBCA53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Sheet1!$G$2:$G$30</c:f>
            </c:numRef>
          </c:val>
          <c:smooth val="0"/>
          <c:extLst>
            <c:ext xmlns:c16="http://schemas.microsoft.com/office/drawing/2014/chart" uri="{C3380CC4-5D6E-409C-BE32-E72D297353CC}">
              <c16:uniqueId val="{00000005-206D-4E90-B532-97AF4DBCA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593104"/>
        <c:axId val="342593432"/>
      </c:lineChart>
      <c:catAx>
        <c:axId val="34259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93432"/>
        <c:crosses val="autoZero"/>
        <c:auto val="1"/>
        <c:lblAlgn val="ctr"/>
        <c:lblOffset val="100"/>
        <c:noMultiLvlLbl val="0"/>
      </c:catAx>
      <c:valAx>
        <c:axId val="34259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9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D97AC-3F53-4585-9276-7C893A40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FDB58-ED86-4E70-AEF6-11703E0D45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648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38DCD-4869-443E-A374-0D505EE56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0F7C4-2EE8-45D0-8F9B-2AFF8347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46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2018-05-30T17:06:34Z</dcterms:created>
  <dcterms:modified xsi:type="dcterms:W3CDTF">2018-05-30T17:06:40Z</dcterms:modified>
</cp:coreProperties>
</file>