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2E1A4-900C-4A5C-960D-F6B861A3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6EDDD-D1D3-467D-A672-3AEE7EC1D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93740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79275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144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12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67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816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80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322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630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4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8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7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9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2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51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06DA4-6214-4DBA-84BF-350AC4152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04/29/2018 - 05/29/2018</a:t>
            </a:r>
          </a:p>
        </p:txBody>
      </p:sp>
    </p:spTree>
    <p:extLst>
      <p:ext uri="{BB962C8B-B14F-4D97-AF65-F5344CB8AC3E}">
        <p14:creationId xmlns:p14="http://schemas.microsoft.com/office/powerpoint/2010/main" val="2645962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2018-05-29T22:56:04Z</dcterms:created>
  <dcterms:modified xsi:type="dcterms:W3CDTF">2018-05-29T22:56:15Z</dcterms:modified>
</cp:coreProperties>
</file>