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8E8DE-40A5-48CC-9BE2-BE343EEBB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INDICADORES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0FD1110-6505-4C5C-9ABF-3017335ECE5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11649455"/>
              </p:ext>
            </p:extLst>
          </p:nvPr>
        </p:nvGraphicFramePr>
        <p:xfrm>
          <a:off x="457200" y="1731963"/>
          <a:ext cx="8229600" cy="2621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20553335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215613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0478880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5331703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8959177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1249472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5511769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5730899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7746235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201491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15267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Bodega Aurrera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8086440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376259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0.1216 %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9751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Walmart México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6839716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72926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8121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Soriana Híper y Súper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723631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4913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HEB México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704126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928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Supermercados S-Mart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372067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0.1284 %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8443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Alsuper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0.1281 %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1296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26C477-190E-4CF7-944E-985EE54C1B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05/01/2018 - 05/29/2018</a:t>
            </a:r>
          </a:p>
        </p:txBody>
      </p:sp>
    </p:spTree>
    <p:extLst>
      <p:ext uri="{BB962C8B-B14F-4D97-AF65-F5344CB8AC3E}">
        <p14:creationId xmlns:p14="http://schemas.microsoft.com/office/powerpoint/2010/main" val="327401784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100</Words>
  <Application>Microsoft Office PowerPoint</Application>
  <PresentationFormat>On-screen Show (4:3)</PresentationFormat>
  <Paragraphs>72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Key Metrics Table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INDICADORES</dc:title>
  <dc:creator>Administrator</dc:creator>
  <cp:lastModifiedBy>Administrator</cp:lastModifiedBy>
  <cp:revision>1</cp:revision>
  <dcterms:created xsi:type="dcterms:W3CDTF">2018-05-29T22:35:55Z</dcterms:created>
  <dcterms:modified xsi:type="dcterms:W3CDTF">2018-05-29T22:36:11Z</dcterms:modified>
</cp:coreProperties>
</file>