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2.4551133310462998E-2</c:v>
                </c:pt>
                <c:pt idx="1">
                  <c:v>4.3306197921831997E-2</c:v>
                </c:pt>
                <c:pt idx="2">
                  <c:v>3.4143667882419002E-2</c:v>
                </c:pt>
                <c:pt idx="3">
                  <c:v>1.6059565666646E-2</c:v>
                </c:pt>
                <c:pt idx="4">
                  <c:v>5.3225732138307003E-2</c:v>
                </c:pt>
                <c:pt idx="5">
                  <c:v>8.8234722830033002E-3</c:v>
                </c:pt>
                <c:pt idx="6">
                  <c:v>1.339063544304E-3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4B-4BA8-B73F-2B1341C172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1.7037547919352001E-2</c:v>
                </c:pt>
                <c:pt idx="1">
                  <c:v>1.9869371697533E-2</c:v>
                </c:pt>
                <c:pt idx="2">
                  <c:v>1.0975536438082001E-2</c:v>
                </c:pt>
                <c:pt idx="3">
                  <c:v>7.3228499483381001E-3</c:v>
                </c:pt>
                <c:pt idx="4">
                  <c:v>1.6058837663727E-2</c:v>
                </c:pt>
                <c:pt idx="5">
                  <c:v>1.2064101926481E-2</c:v>
                </c:pt>
                <c:pt idx="6">
                  <c:v>1.6094346425836001E-2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4B-4BA8-B73F-2B1341C172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5.6582953525036998E-2</c:v>
                </c:pt>
                <c:pt idx="1">
                  <c:v>1.8523270934378999E-2</c:v>
                </c:pt>
                <c:pt idx="2">
                  <c:v>3.0107483716869002E-3</c:v>
                </c:pt>
                <c:pt idx="3">
                  <c:v>1.7168434167118999E-2</c:v>
                </c:pt>
                <c:pt idx="4">
                  <c:v>3.9474256428784001E-2</c:v>
                </c:pt>
                <c:pt idx="5">
                  <c:v>5.9641491553416998E-3</c:v>
                </c:pt>
                <c:pt idx="6">
                  <c:v>4.6738284246187001E-3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4B-4BA8-B73F-2B1341C172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0.17354968549451999</c:v>
                </c:pt>
                <c:pt idx="1">
                  <c:v>0.13042613750918999</c:v>
                </c:pt>
                <c:pt idx="2">
                  <c:v>0.21180342639753</c:v>
                </c:pt>
                <c:pt idx="3">
                  <c:v>0.13849086669419999</c:v>
                </c:pt>
                <c:pt idx="4">
                  <c:v>0.22846300166438999</c:v>
                </c:pt>
                <c:pt idx="5">
                  <c:v>0.25466468107472001</c:v>
                </c:pt>
                <c:pt idx="6">
                  <c:v>0.14631226353310001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4B-4BA8-B73F-2B1341C172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0.17358282203368</c:v>
                </c:pt>
                <c:pt idx="1">
                  <c:v>0.10172371179086</c:v>
                </c:pt>
                <c:pt idx="2">
                  <c:v>4.6648707307681003E-2</c:v>
                </c:pt>
                <c:pt idx="3">
                  <c:v>3.1112249140282999E-2</c:v>
                </c:pt>
                <c:pt idx="4">
                  <c:v>1.9902399576463999E-2</c:v>
                </c:pt>
                <c:pt idx="5">
                  <c:v>2.9919154040508E-2</c:v>
                </c:pt>
                <c:pt idx="6">
                  <c:v>3.9897767602261998E-2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4B-4BA8-B73F-2B1341C1724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4.5476383966233998E-2</c:v>
                </c:pt>
                <c:pt idx="1">
                  <c:v>4.0363966879685E-2</c:v>
                </c:pt>
                <c:pt idx="2">
                  <c:v>0.22747873400585</c:v>
                </c:pt>
                <c:pt idx="3">
                  <c:v>0.11599444574314</c:v>
                </c:pt>
                <c:pt idx="4">
                  <c:v>6.2011138553780001E-2</c:v>
                </c:pt>
                <c:pt idx="5">
                  <c:v>1.5140353860234001E-2</c:v>
                </c:pt>
                <c:pt idx="6">
                  <c:v>8.1145492037434999E-2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4B-4BA8-B73F-2B1341C17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944344"/>
        <c:axId val="167983208"/>
      </c:barChart>
      <c:catAx>
        <c:axId val="27794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83208"/>
        <c:crosses val="autoZero"/>
        <c:auto val="1"/>
        <c:lblAlgn val="ctr"/>
        <c:lblOffset val="100"/>
        <c:noMultiLvlLbl val="0"/>
      </c:catAx>
      <c:valAx>
        <c:axId val="16798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4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71B91-F396-4323-AADB-64023C20F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BAC67E-CECF-41D3-8E8F-AF0AE19C68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2182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458B3-73ED-4FFE-9DD5-A313A8E93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0C94F-5278-4E4E-9AFF-5B742E92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926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Administrator</dc:creator>
  <cp:lastModifiedBy>Administrator</cp:lastModifiedBy>
  <cp:revision>1</cp:revision>
  <dcterms:created xsi:type="dcterms:W3CDTF">2018-04-26T02:19:34Z</dcterms:created>
  <dcterms:modified xsi:type="dcterms:W3CDTF">2018-04-26T02:19:41Z</dcterms:modified>
</cp:coreProperties>
</file>