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F331F-FED3-499F-B7F1-CA82A73D0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INDICADORES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7334B-503A-429E-8895-BA9221FDB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26926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70294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03048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24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1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Reynosa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7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Reynosa Tamaulipas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85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Río Bravo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41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8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Puebla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Pesquería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4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Niltepec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0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Nuevo Laredo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0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Nuevo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2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55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E60C1-CC45-44CC-A3B3-41A7E9364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4084607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0863-BA69-4307-A758-8E1BABAC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INDICADORES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8A4CE-6DA9-4618-89F7-E339EE238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630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742943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2209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2682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22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Luis Potosí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Nicolás de los Garza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2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Torreón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5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Valle Hermoso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05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Veracruz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34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Villa Juarez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37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Tijuana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8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3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Pedro Garza Garcia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1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Catarina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71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9FD69-37DD-4291-B407-D252E0D1A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396881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FC1D-F5BD-40AA-A820-3C76B639E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INDICADORES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0DEC3-82FF-40A2-9E1E-B77BB9870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632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0960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536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7915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4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Santiago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9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Monterrey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13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Montemorelos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66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Delicias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20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28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B4BC1-4C59-4092-B74E-A9EE11BB4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1337649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City Table | INDICADORES - 1 of 3</vt:lpstr>
      <vt:lpstr>Facebook Fans By City Table | INDICADORES - 2 of 3</vt:lpstr>
      <vt:lpstr>Facebook Fans By City Table | INDICADORES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City Table | INDICADORES - 1 of 3</dc:title>
  <dc:creator>Administrator</dc:creator>
  <cp:lastModifiedBy>Administrator</cp:lastModifiedBy>
  <cp:revision>1</cp:revision>
  <dcterms:created xsi:type="dcterms:W3CDTF">2018-04-26T01:55:28Z</dcterms:created>
  <dcterms:modified xsi:type="dcterms:W3CDTF">2018-04-26T01:55:49Z</dcterms:modified>
</cp:coreProperties>
</file>