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22</c:v>
                </c:pt>
                <c:pt idx="1">
                  <c:v>49</c:v>
                </c:pt>
                <c:pt idx="2">
                  <c:v>3</c:v>
                </c:pt>
                <c:pt idx="3">
                  <c:v>40</c:v>
                </c:pt>
                <c:pt idx="4">
                  <c:v>30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AC-4E8A-BDD7-F2FD511D0F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20</c:v>
                </c:pt>
                <c:pt idx="1">
                  <c:v>8</c:v>
                </c:pt>
                <c:pt idx="2">
                  <c:v>28</c:v>
                </c:pt>
                <c:pt idx="3">
                  <c:v>10</c:v>
                </c:pt>
                <c:pt idx="4">
                  <c:v>32</c:v>
                </c:pt>
                <c:pt idx="5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AC-4E8A-BDD7-F2FD511D0F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6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5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AC-4E8A-BDD7-F2FD511D0F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059408"/>
        <c:axId val="273060064"/>
      </c:barChart>
      <c:catAx>
        <c:axId val="27305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060064"/>
        <c:crosses val="autoZero"/>
        <c:auto val="1"/>
        <c:lblAlgn val="ctr"/>
        <c:lblOffset val="100"/>
        <c:noMultiLvlLbl val="0"/>
      </c:catAx>
      <c:valAx>
        <c:axId val="27306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059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914E3-A09E-4140-8D2F-3F9534C16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4FCC0C-73AC-4E0C-AEFC-1D259AC123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59186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64BAF4-74A1-4A93-B501-CE42166B43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0829D-5FE3-400A-9A21-551DBD3F5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8402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Sponsored Posts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 | INDICADORES</dc:title>
  <dc:creator>Administrator</dc:creator>
  <cp:lastModifiedBy>Administrator</cp:lastModifiedBy>
  <cp:revision>1</cp:revision>
  <dcterms:created xsi:type="dcterms:W3CDTF">2018-04-25T23:55:22Z</dcterms:created>
  <dcterms:modified xsi:type="dcterms:W3CDTF">2018-04-25T23:55:32Z</dcterms:modified>
</cp:coreProperties>
</file>