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70886</c:v>
                </c:pt>
                <c:pt idx="1">
                  <c:v>4503</c:v>
                </c:pt>
                <c:pt idx="2">
                  <c:v>2813</c:v>
                </c:pt>
                <c:pt idx="3">
                  <c:v>12409</c:v>
                </c:pt>
                <c:pt idx="4">
                  <c:v>12205</c:v>
                </c:pt>
                <c:pt idx="5">
                  <c:v>158055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1E-43C1-8508-650E96591F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4415</c:v>
                </c:pt>
                <c:pt idx="1">
                  <c:v>156</c:v>
                </c:pt>
                <c:pt idx="2">
                  <c:v>161</c:v>
                </c:pt>
                <c:pt idx="3">
                  <c:v>371</c:v>
                </c:pt>
                <c:pt idx="4">
                  <c:v>876</c:v>
                </c:pt>
                <c:pt idx="5">
                  <c:v>12377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1E-43C1-8508-650E96591F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2978</c:v>
                </c:pt>
                <c:pt idx="1">
                  <c:v>6</c:v>
                </c:pt>
                <c:pt idx="2">
                  <c:v>10</c:v>
                </c:pt>
                <c:pt idx="3">
                  <c:v>182</c:v>
                </c:pt>
                <c:pt idx="4">
                  <c:v>250</c:v>
                </c:pt>
                <c:pt idx="5">
                  <c:v>1614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1E-43C1-8508-650E96591F4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505</c:v>
                </c:pt>
                <c:pt idx="1">
                  <c:v>49</c:v>
                </c:pt>
                <c:pt idx="2">
                  <c:v>19</c:v>
                </c:pt>
                <c:pt idx="3">
                  <c:v>135</c:v>
                </c:pt>
                <c:pt idx="4">
                  <c:v>105</c:v>
                </c:pt>
                <c:pt idx="5">
                  <c:v>4244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1E-43C1-8508-650E96591F4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122</c:v>
                </c:pt>
                <c:pt idx="1">
                  <c:v>4</c:v>
                </c:pt>
                <c:pt idx="2">
                  <c:v>2</c:v>
                </c:pt>
                <c:pt idx="3">
                  <c:v>10</c:v>
                </c:pt>
                <c:pt idx="4">
                  <c:v>24</c:v>
                </c:pt>
                <c:pt idx="5">
                  <c:v>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1E-43C1-8508-650E96591F4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215</c:v>
                </c:pt>
                <c:pt idx="1">
                  <c:v>11</c:v>
                </c:pt>
                <c:pt idx="2">
                  <c:v>3</c:v>
                </c:pt>
                <c:pt idx="3">
                  <c:v>4</c:v>
                </c:pt>
                <c:pt idx="4">
                  <c:v>26</c:v>
                </c:pt>
                <c:pt idx="5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61E-43C1-8508-650E96591F4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4623</c:v>
                </c:pt>
                <c:pt idx="1">
                  <c:v>1094</c:v>
                </c:pt>
                <c:pt idx="2">
                  <c:v>1505</c:v>
                </c:pt>
                <c:pt idx="3">
                  <c:v>729</c:v>
                </c:pt>
                <c:pt idx="4">
                  <c:v>2737</c:v>
                </c:pt>
                <c:pt idx="5">
                  <c:v>13306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61E-43C1-8508-650E96591F4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8132</c:v>
                </c:pt>
                <c:pt idx="1">
                  <c:v>496</c:v>
                </c:pt>
                <c:pt idx="2">
                  <c:v>261</c:v>
                </c:pt>
                <c:pt idx="3">
                  <c:v>1212</c:v>
                </c:pt>
                <c:pt idx="4">
                  <c:v>796</c:v>
                </c:pt>
                <c:pt idx="5">
                  <c:v>98726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61E-43C1-8508-650E96591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221728"/>
        <c:axId val="178113800"/>
      </c:barChart>
      <c:catAx>
        <c:axId val="285221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113800"/>
        <c:crosses val="autoZero"/>
        <c:auto val="1"/>
        <c:lblAlgn val="ctr"/>
        <c:lblOffset val="100"/>
        <c:noMultiLvlLbl val="0"/>
      </c:catAx>
      <c:valAx>
        <c:axId val="17811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22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A9778-F6CA-4A41-897E-29CB08E5C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EFA72E-7C30-44EA-BD09-A023F60861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098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6FF1F3-0306-438F-8AB4-2A19709014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EEA1-6877-4CF7-BDC0-51D4B4DC8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5071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Administrator</dc:creator>
  <cp:lastModifiedBy>Administrator</cp:lastModifiedBy>
  <cp:revision>1</cp:revision>
  <dcterms:created xsi:type="dcterms:W3CDTF">2018-04-25T22:20:39Z</dcterms:created>
  <dcterms:modified xsi:type="dcterms:W3CDTF">2018-04-25T22:20:44Z</dcterms:modified>
</cp:coreProperties>
</file>