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70886</c:v>
                </c:pt>
                <c:pt idx="1">
                  <c:v>4503</c:v>
                </c:pt>
                <c:pt idx="2">
                  <c:v>2813</c:v>
                </c:pt>
                <c:pt idx="3">
                  <c:v>12409</c:v>
                </c:pt>
                <c:pt idx="4">
                  <c:v>12205</c:v>
                </c:pt>
                <c:pt idx="5">
                  <c:v>158055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F4-40A5-AF85-D6C9D15C1DB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4415</c:v>
                </c:pt>
                <c:pt idx="1">
                  <c:v>156</c:v>
                </c:pt>
                <c:pt idx="2">
                  <c:v>161</c:v>
                </c:pt>
                <c:pt idx="3">
                  <c:v>371</c:v>
                </c:pt>
                <c:pt idx="4">
                  <c:v>876</c:v>
                </c:pt>
                <c:pt idx="5">
                  <c:v>12377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F4-40A5-AF85-D6C9D15C1DB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2978</c:v>
                </c:pt>
                <c:pt idx="1">
                  <c:v>6</c:v>
                </c:pt>
                <c:pt idx="2">
                  <c:v>10</c:v>
                </c:pt>
                <c:pt idx="3">
                  <c:v>182</c:v>
                </c:pt>
                <c:pt idx="4">
                  <c:v>250</c:v>
                </c:pt>
                <c:pt idx="5">
                  <c:v>1614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F4-40A5-AF85-D6C9D15C1DB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505</c:v>
                </c:pt>
                <c:pt idx="1">
                  <c:v>49</c:v>
                </c:pt>
                <c:pt idx="2">
                  <c:v>19</c:v>
                </c:pt>
                <c:pt idx="3">
                  <c:v>135</c:v>
                </c:pt>
                <c:pt idx="4">
                  <c:v>105</c:v>
                </c:pt>
                <c:pt idx="5">
                  <c:v>4244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AF4-40A5-AF85-D6C9D15C1DB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122</c:v>
                </c:pt>
                <c:pt idx="1">
                  <c:v>4</c:v>
                </c:pt>
                <c:pt idx="2">
                  <c:v>2</c:v>
                </c:pt>
                <c:pt idx="3">
                  <c:v>10</c:v>
                </c:pt>
                <c:pt idx="4">
                  <c:v>24</c:v>
                </c:pt>
                <c:pt idx="5">
                  <c:v>191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AF4-40A5-AF85-D6C9D15C1DB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215</c:v>
                </c:pt>
                <c:pt idx="1">
                  <c:v>11</c:v>
                </c:pt>
                <c:pt idx="2">
                  <c:v>3</c:v>
                </c:pt>
                <c:pt idx="3">
                  <c:v>4</c:v>
                </c:pt>
                <c:pt idx="4">
                  <c:v>26</c:v>
                </c:pt>
                <c:pt idx="5">
                  <c:v>234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AF4-40A5-AF85-D6C9D15C1DB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4623</c:v>
                </c:pt>
                <c:pt idx="1">
                  <c:v>1094</c:v>
                </c:pt>
                <c:pt idx="2">
                  <c:v>1505</c:v>
                </c:pt>
                <c:pt idx="3">
                  <c:v>729</c:v>
                </c:pt>
                <c:pt idx="4">
                  <c:v>2737</c:v>
                </c:pt>
                <c:pt idx="5">
                  <c:v>13306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AF4-40A5-AF85-D6C9D15C1DB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8132</c:v>
                </c:pt>
                <c:pt idx="1">
                  <c:v>496</c:v>
                </c:pt>
                <c:pt idx="2">
                  <c:v>261</c:v>
                </c:pt>
                <c:pt idx="3">
                  <c:v>1212</c:v>
                </c:pt>
                <c:pt idx="4">
                  <c:v>796</c:v>
                </c:pt>
                <c:pt idx="5">
                  <c:v>98726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AF4-40A5-AF85-D6C9D15C1D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2850360"/>
        <c:axId val="282849048"/>
      </c:barChart>
      <c:catAx>
        <c:axId val="282850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849048"/>
        <c:crosses val="autoZero"/>
        <c:auto val="1"/>
        <c:lblAlgn val="ctr"/>
        <c:lblOffset val="100"/>
        <c:noMultiLvlLbl val="0"/>
      </c:catAx>
      <c:valAx>
        <c:axId val="282849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850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7E3D6-AF20-4E18-A79F-7185FEBF4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F9A7AF-449F-47C8-8800-5C4D739717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00009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B0E5D4-4BC8-448A-8E22-7071E7979D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56FB92-1DEE-4BAB-98BB-EE6814959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6106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Interactions Distribution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INDICADORES</dc:title>
  <dc:creator>Administrator</dc:creator>
  <cp:lastModifiedBy>Administrator</cp:lastModifiedBy>
  <cp:revision>1</cp:revision>
  <dcterms:created xsi:type="dcterms:W3CDTF">2018-04-25T22:20:32Z</dcterms:created>
  <dcterms:modified xsi:type="dcterms:W3CDTF">2018-04-25T22:20:36Z</dcterms:modified>
</cp:coreProperties>
</file>