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7ECE-4E31-B127-80CA7E21A21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7ECE-4E31-B127-80CA7E21A21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7ECE-4E31-B127-80CA7E21A21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7ECE-4E31-B127-80CA7E21A21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7ECE-4E31-B127-80CA7E21A21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7ECE-4E31-B127-80CA7E21A21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7ECE-4E31-B127-80CA7E21A21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7ECE-4E31-B127-80CA7E21A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13992"/>
        <c:axId val="17813336"/>
      </c:barChart>
      <c:catAx>
        <c:axId val="1781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13336"/>
        <c:crosses val="autoZero"/>
        <c:auto val="1"/>
        <c:lblAlgn val="ctr"/>
        <c:lblOffset val="100"/>
        <c:noMultiLvlLbl val="0"/>
      </c:catAx>
      <c:valAx>
        <c:axId val="1781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1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C2B97-CE8C-47EF-B3A6-B57F700A3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4EA897-24E2-4AD6-AED6-1B87A08920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4263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1F13E-800D-4C9D-8F98-B1ECF5C67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EE136-B169-4F35-9E73-B31BFF276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943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2018-04-25T22:16:32Z</dcterms:created>
  <dcterms:modified xsi:type="dcterms:W3CDTF">2018-04-25T22:16:36Z</dcterms:modified>
</cp:coreProperties>
</file>