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Sheet1!$B$2:$B$7</c:f>
            </c:numRef>
          </c:val>
          <c:extLst>
            <c:ext xmlns:c16="http://schemas.microsoft.com/office/drawing/2014/chart" uri="{C3380CC4-5D6E-409C-BE32-E72D297353CC}">
              <c16:uniqueId val="{00000000-3CBB-4AFE-A993-763FA5F4D44F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Sheet1!$C$2:$C$7</c:f>
            </c:numRef>
          </c:val>
          <c:extLst>
            <c:ext xmlns:c16="http://schemas.microsoft.com/office/drawing/2014/chart" uri="{C3380CC4-5D6E-409C-BE32-E72D297353CC}">
              <c16:uniqueId val="{00000001-3CBB-4AFE-A993-763FA5F4D44F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Sheet1!$D$2:$D$7</c:f>
            </c:numRef>
          </c:val>
          <c:extLst>
            <c:ext xmlns:c16="http://schemas.microsoft.com/office/drawing/2014/chart" uri="{C3380CC4-5D6E-409C-BE32-E72D297353CC}">
              <c16:uniqueId val="{00000002-3CBB-4AFE-A993-763FA5F4D44F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Sheet1!$E$2:$E$7</c:f>
            </c:numRef>
          </c:val>
          <c:extLst>
            <c:ext xmlns:c16="http://schemas.microsoft.com/office/drawing/2014/chart" uri="{C3380CC4-5D6E-409C-BE32-E72D297353CC}">
              <c16:uniqueId val="{00000003-3CBB-4AFE-A993-763FA5F4D44F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Sheet1!$F$2:$F$7</c:f>
            </c:numRef>
          </c:val>
          <c:extLst>
            <c:ext xmlns:c16="http://schemas.microsoft.com/office/drawing/2014/chart" uri="{C3380CC4-5D6E-409C-BE32-E72D297353CC}">
              <c16:uniqueId val="{00000004-3CBB-4AFE-A993-763FA5F4D44F}"/>
            </c:ext>
          </c:extLst>
        </c:ser>
        <c:ser>
          <c:idx val="5"/>
          <c:order val="5"/>
          <c:tx>
            <c:strRef>
              <c:f>Sheet1!$G$1</c:f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Sheet1!$G$2:$G$7</c:f>
            </c:numRef>
          </c:val>
          <c:extLst>
            <c:ext xmlns:c16="http://schemas.microsoft.com/office/drawing/2014/chart" uri="{C3380CC4-5D6E-409C-BE32-E72D297353CC}">
              <c16:uniqueId val="{00000005-3CBB-4AFE-A993-763FA5F4D44F}"/>
            </c:ext>
          </c:extLst>
        </c:ser>
        <c:ser>
          <c:idx val="6"/>
          <c:order val="6"/>
          <c:tx>
            <c:strRef>
              <c:f>Sheet1!$H$1</c:f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Sheet1!$H$2:$H$7</c:f>
            </c:numRef>
          </c:val>
          <c:extLst>
            <c:ext xmlns:c16="http://schemas.microsoft.com/office/drawing/2014/chart" uri="{C3380CC4-5D6E-409C-BE32-E72D297353CC}">
              <c16:uniqueId val="{00000006-3CBB-4AFE-A993-763FA5F4D44F}"/>
            </c:ext>
          </c:extLst>
        </c:ser>
        <c:ser>
          <c:idx val="7"/>
          <c:order val="7"/>
          <c:tx>
            <c:strRef>
              <c:f>Sheet1!$I$1</c:f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Sheet1!$I$2:$I$7</c:f>
            </c:numRef>
          </c:val>
          <c:extLst>
            <c:ext xmlns:c16="http://schemas.microsoft.com/office/drawing/2014/chart" uri="{C3380CC4-5D6E-409C-BE32-E72D297353CC}">
              <c16:uniqueId val="{00000007-3CBB-4AFE-A993-763FA5F4D44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17098232"/>
        <c:axId val="317101184"/>
      </c:barChart>
      <c:catAx>
        <c:axId val="3170982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7101184"/>
        <c:crosses val="autoZero"/>
        <c:auto val="1"/>
        <c:lblAlgn val="ctr"/>
        <c:lblOffset val="100"/>
        <c:noMultiLvlLbl val="0"/>
      </c:catAx>
      <c:valAx>
        <c:axId val="3171011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70982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4/25/2018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4/25/2018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4/25/2018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59C050-FACB-411A-BA0A-19EDA5F80D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INDICADORES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AFD310E-C4DC-4168-87AB-7776DAE74E3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822748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6E3630-3315-4611-8746-2A0EFDA1F11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04/01/2018 - 04/25/2018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5362ED-CB05-4B99-8E05-6506247FF2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417495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Interactions Distribution | INDICADORES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Interactions Distribution | INDICADORES</dc:title>
  <dc:creator>Administrator</dc:creator>
  <cp:lastModifiedBy>Administrator</cp:lastModifiedBy>
  <cp:revision>1</cp:revision>
  <dcterms:created xsi:type="dcterms:W3CDTF">2018-04-25T22:16:09Z</dcterms:created>
  <dcterms:modified xsi:type="dcterms:W3CDTF">2018-04-25T22:16:13Z</dcterms:modified>
</cp:coreProperties>
</file>