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1316</c:v>
                </c:pt>
                <c:pt idx="1">
                  <c:v>2997</c:v>
                </c:pt>
                <c:pt idx="2">
                  <c:v>4259</c:v>
                </c:pt>
                <c:pt idx="3">
                  <c:v>2819</c:v>
                </c:pt>
                <c:pt idx="4">
                  <c:v>2041</c:v>
                </c:pt>
                <c:pt idx="5">
                  <c:v>2347</c:v>
                </c:pt>
                <c:pt idx="6">
                  <c:v>2104</c:v>
                </c:pt>
                <c:pt idx="7">
                  <c:v>1956</c:v>
                </c:pt>
                <c:pt idx="8">
                  <c:v>1840</c:v>
                </c:pt>
                <c:pt idx="9">
                  <c:v>3666</c:v>
                </c:pt>
                <c:pt idx="10">
                  <c:v>3225</c:v>
                </c:pt>
                <c:pt idx="11">
                  <c:v>2674</c:v>
                </c:pt>
                <c:pt idx="12">
                  <c:v>2601</c:v>
                </c:pt>
                <c:pt idx="13">
                  <c:v>2304</c:v>
                </c:pt>
                <c:pt idx="14">
                  <c:v>2190</c:v>
                </c:pt>
                <c:pt idx="15">
                  <c:v>1956</c:v>
                </c:pt>
                <c:pt idx="16">
                  <c:v>3499</c:v>
                </c:pt>
                <c:pt idx="17">
                  <c:v>2464</c:v>
                </c:pt>
                <c:pt idx="18">
                  <c:v>1422</c:v>
                </c:pt>
                <c:pt idx="19">
                  <c:v>2997</c:v>
                </c:pt>
                <c:pt idx="20">
                  <c:v>1355</c:v>
                </c:pt>
                <c:pt idx="21">
                  <c:v>1341</c:v>
                </c:pt>
                <c:pt idx="22">
                  <c:v>1249</c:v>
                </c:pt>
                <c:pt idx="23">
                  <c:v>2980</c:v>
                </c:pt>
                <c:pt idx="24">
                  <c:v>430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FF-4296-B2F2-B66A9D510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268472"/>
        <c:axId val="277269784"/>
      </c:lineChart>
      <c:dateAx>
        <c:axId val="277268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69784"/>
        <c:crosses val="autoZero"/>
        <c:auto val="1"/>
        <c:lblOffset val="100"/>
        <c:baseTimeUnit val="days"/>
      </c:dateAx>
      <c:valAx>
        <c:axId val="27726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6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41A14-4033-4D0D-95FF-CC303ACF8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5EE30A-FDDB-433B-96FF-7B1CC8C8B6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3993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AD8E2-1FA8-46A4-8DD9-E74A3EA657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A020D-490F-443D-9F9D-28363AA8C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0607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INDICADORES</dc:title>
  <dc:creator>Administrator</dc:creator>
  <cp:lastModifiedBy>Administrator</cp:lastModifiedBy>
  <cp:revision>1</cp:revision>
  <dcterms:created xsi:type="dcterms:W3CDTF">2018-04-25T19:10:45Z</dcterms:created>
  <dcterms:modified xsi:type="dcterms:W3CDTF">2018-04-25T19:10:49Z</dcterms:modified>
</cp:coreProperties>
</file>